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embeddings/Microsoft_Equation1.bin" ContentType="application/vnd.openxmlformats-officedocument.oleObject"/>
  <Override PartName="/ppt/embeddings/oleObject9.bin" ContentType="application/vnd.openxmlformats-officedocument.oleObject"/>
  <Override PartName="/ppt/embeddings/Microsoft_Equation2.bin" ContentType="application/vnd.openxmlformats-officedocument.oleObject"/>
  <Override PartName="/ppt/notesSlides/notesSlide14.xml" ContentType="application/vnd.openxmlformats-officedocument.presentationml.notesSlide+xml"/>
  <Override PartName="/ppt/embeddings/oleObject10.bin" ContentType="application/vnd.openxmlformats-officedocument.oleObject"/>
  <Override PartName="/ppt/embeddings/Microsoft_Equation3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Microsoft_Equation4.bin" ContentType="application/vnd.openxmlformats-officedocument.oleObject"/>
  <Override PartName="/ppt/notesSlides/notesSlide20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Microsoft_Equation5.bin" ContentType="application/vnd.openxmlformats-officedocument.oleObject"/>
  <Override PartName="/ppt/notesSlides/notesSlide21.xml" ContentType="application/vnd.openxmlformats-officedocument.presentationml.notesSlide+xml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Microsoft_Equation6.bin" ContentType="application/vnd.openxmlformats-officedocument.oleObject"/>
  <Override PartName="/ppt/notesSlides/notesSlide22.xml" ContentType="application/vnd.openxmlformats-officedocument.presentationml.notesSlide+xml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Microsoft_Equation7.bin" ContentType="application/vnd.openxmlformats-officedocument.oleObject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3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368" r:id="rId9"/>
    <p:sldId id="369" r:id="rId10"/>
    <p:sldId id="371" r:id="rId11"/>
    <p:sldId id="370" r:id="rId12"/>
    <p:sldId id="372" r:id="rId13"/>
    <p:sldId id="373" r:id="rId14"/>
    <p:sldId id="256" r:id="rId15"/>
    <p:sldId id="270" r:id="rId16"/>
    <p:sldId id="271" r:id="rId17"/>
    <p:sldId id="269" r:id="rId18"/>
    <p:sldId id="268" r:id="rId19"/>
    <p:sldId id="267" r:id="rId20"/>
    <p:sldId id="266" r:id="rId21"/>
    <p:sldId id="265" r:id="rId22"/>
    <p:sldId id="272" r:id="rId23"/>
    <p:sldId id="275" r:id="rId24"/>
    <p:sldId id="276" r:id="rId25"/>
    <p:sldId id="277" r:id="rId26"/>
    <p:sldId id="278" r:id="rId27"/>
    <p:sldId id="280" r:id="rId28"/>
    <p:sldId id="296" r:id="rId29"/>
    <p:sldId id="295" r:id="rId30"/>
    <p:sldId id="279" r:id="rId31"/>
    <p:sldId id="274" r:id="rId32"/>
    <p:sldId id="281" r:id="rId33"/>
    <p:sldId id="282" r:id="rId34"/>
    <p:sldId id="283" r:id="rId35"/>
    <p:sldId id="285" r:id="rId36"/>
    <p:sldId id="284" r:id="rId37"/>
    <p:sldId id="286" r:id="rId38"/>
    <p:sldId id="290" r:id="rId39"/>
    <p:sldId id="291" r:id="rId40"/>
    <p:sldId id="292" r:id="rId41"/>
    <p:sldId id="293" r:id="rId42"/>
    <p:sldId id="294" r:id="rId43"/>
    <p:sldId id="298" r:id="rId44"/>
    <p:sldId id="299" r:id="rId45"/>
    <p:sldId id="300" r:id="rId46"/>
    <p:sldId id="301" r:id="rId47"/>
    <p:sldId id="302" r:id="rId48"/>
    <p:sldId id="305" r:id="rId49"/>
    <p:sldId id="304" r:id="rId50"/>
    <p:sldId id="306" r:id="rId51"/>
    <p:sldId id="308" r:id="rId52"/>
    <p:sldId id="309" r:id="rId53"/>
    <p:sldId id="314" r:id="rId54"/>
    <p:sldId id="310" r:id="rId55"/>
    <p:sldId id="311" r:id="rId56"/>
    <p:sldId id="315" r:id="rId57"/>
    <p:sldId id="297" r:id="rId58"/>
    <p:sldId id="328" r:id="rId59"/>
    <p:sldId id="329" r:id="rId60"/>
    <p:sldId id="330" r:id="rId61"/>
    <p:sldId id="331" r:id="rId62"/>
    <p:sldId id="332" r:id="rId63"/>
    <p:sldId id="333" r:id="rId64"/>
    <p:sldId id="334" r:id="rId65"/>
    <p:sldId id="335" r:id="rId66"/>
    <p:sldId id="337" r:id="rId67"/>
    <p:sldId id="338" r:id="rId68"/>
    <p:sldId id="341" r:id="rId69"/>
    <p:sldId id="343" r:id="rId70"/>
    <p:sldId id="344" r:id="rId71"/>
    <p:sldId id="345" r:id="rId72"/>
    <p:sldId id="346" r:id="rId73"/>
    <p:sldId id="347" r:id="rId74"/>
    <p:sldId id="348" r:id="rId75"/>
    <p:sldId id="349" r:id="rId76"/>
    <p:sldId id="350" r:id="rId77"/>
    <p:sldId id="351" r:id="rId78"/>
    <p:sldId id="352" r:id="rId79"/>
    <p:sldId id="353" r:id="rId80"/>
    <p:sldId id="354" r:id="rId81"/>
    <p:sldId id="355" r:id="rId82"/>
    <p:sldId id="356" r:id="rId83"/>
    <p:sldId id="357" r:id="rId84"/>
    <p:sldId id="358" r:id="rId85"/>
    <p:sldId id="359" r:id="rId86"/>
    <p:sldId id="360" r:id="rId87"/>
    <p:sldId id="361" r:id="rId88"/>
    <p:sldId id="362" r:id="rId89"/>
    <p:sldId id="363" r:id="rId90"/>
    <p:sldId id="364" r:id="rId91"/>
    <p:sldId id="327" r:id="rId9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10" d="100"/>
          <a:sy n="110" d="100"/>
        </p:scale>
        <p:origin x="-1064" y="176"/>
      </p:cViewPr>
      <p:guideLst>
        <p:guide orient="horz" pos="431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notesMaster" Target="notesMasters/notesMaster1.xml"/><Relationship Id="rId94" Type="http://schemas.openxmlformats.org/officeDocument/2006/relationships/printerSettings" Target="printerSettings/printerSettings1.bin"/><Relationship Id="rId95" Type="http://schemas.openxmlformats.org/officeDocument/2006/relationships/presProps" Target="presProps.xml"/><Relationship Id="rId96" Type="http://schemas.openxmlformats.org/officeDocument/2006/relationships/viewProps" Target="viewProps.xml"/><Relationship Id="rId97" Type="http://schemas.openxmlformats.org/officeDocument/2006/relationships/theme" Target="theme/theme1.xml"/><Relationship Id="rId9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media/image1.jpeg>
</file>

<file path=ppt/media/image10.png>
</file>

<file path=ppt/media/image11.jpeg>
</file>

<file path=ppt/media/image14.jpg>
</file>

<file path=ppt/media/image15.png>
</file>

<file path=ppt/media/image2.png>
</file>

<file path=ppt/media/image21.png>
</file>

<file path=ppt/media/image22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0E5EC-EDF4-8147-9BCE-443184E44BF1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70049-F625-3140-9D53-5A497888D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41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87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 course the medium and long term matter too, but</a:t>
            </a:r>
            <a:r>
              <a:rPr lang="en-US" baseline="0" dirty="0" smtClean="0"/>
              <a:t> how will we predict those if we can’t even do the very short term – hence we need this and it’s already complex enough.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8916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Justify neutrality assumption – it’s the only theory</a:t>
            </a:r>
            <a:r>
              <a:rPr lang="en-US" baseline="0" dirty="0" smtClean="0"/>
              <a:t> that </a:t>
            </a:r>
            <a:r>
              <a:rPr lang="is-IS" baseline="0" dirty="0" smtClean="0"/>
              <a:t>…. </a:t>
            </a:r>
            <a:r>
              <a:rPr lang="en-US" baseline="0" dirty="0" smtClean="0"/>
              <a:t>A</a:t>
            </a:r>
            <a:r>
              <a:rPr lang="is-IS" baseline="0" dirty="0" smtClean="0"/>
              <a:t>lso don’t need the real world to be neutral, just need stat properties.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03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Justify neutrality assumption – it’s the only theory</a:t>
            </a:r>
            <a:r>
              <a:rPr lang="en-US" baseline="0" dirty="0" smtClean="0"/>
              <a:t> that </a:t>
            </a:r>
            <a:r>
              <a:rPr lang="is-IS" baseline="0" dirty="0" smtClean="0"/>
              <a:t>…. </a:t>
            </a:r>
            <a:r>
              <a:rPr lang="en-US" baseline="0" dirty="0" smtClean="0"/>
              <a:t>A</a:t>
            </a:r>
            <a:r>
              <a:rPr lang="is-IS" baseline="0" dirty="0" smtClean="0"/>
              <a:t>lso don’t need the real world to be neutral, just need stat properties.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03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Justify neutrality assumption – it’s the only theory</a:t>
            </a:r>
            <a:r>
              <a:rPr lang="en-US" baseline="0" dirty="0" smtClean="0"/>
              <a:t> that </a:t>
            </a:r>
            <a:r>
              <a:rPr lang="is-IS" baseline="0" dirty="0" smtClean="0"/>
              <a:t>…. </a:t>
            </a:r>
            <a:r>
              <a:rPr lang="en-US" baseline="0" dirty="0" smtClean="0"/>
              <a:t>A</a:t>
            </a:r>
            <a:r>
              <a:rPr lang="is-IS" baseline="0" dirty="0" smtClean="0"/>
              <a:t>lso don’t need the real world to be neutral, just need stat properties.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03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Named after Frank Preston</a:t>
            </a:r>
            <a:r>
              <a:rPr lang="en-US" baseline="0" dirty="0" smtClean="0"/>
              <a:t> </a:t>
            </a:r>
          </a:p>
          <a:p>
            <a:endParaRPr lang="en-US" baseline="0" dirty="0" smtClean="0"/>
          </a:p>
          <a:p>
            <a:r>
              <a:rPr lang="en-US" baseline="0" dirty="0" smtClean="0"/>
              <a:t>1.) It’s of significance for its own sake.</a:t>
            </a:r>
          </a:p>
          <a:p>
            <a:r>
              <a:rPr lang="en-US" baseline="0" dirty="0" smtClean="0"/>
              <a:t>2.) It compartmentalizes a sub problem that’s been well studied and analytically solved</a:t>
            </a:r>
          </a:p>
          <a:p>
            <a:r>
              <a:rPr lang="en-US" baseline="0" dirty="0" smtClean="0"/>
              <a:t>3.) We’re about to use it as a building block to give a solution to our fragmented scenarios.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760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Classic and straightforward</a:t>
            </a:r>
            <a:r>
              <a:rPr lang="en-US" baseline="0" dirty="0" smtClean="0"/>
              <a:t> way to answer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8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Classic and straightforward</a:t>
            </a:r>
            <a:r>
              <a:rPr lang="en-US" baseline="0" dirty="0" smtClean="0"/>
              <a:t> way to answer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8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Area is</a:t>
            </a:r>
            <a:r>
              <a:rPr lang="en-US" baseline="0" dirty="0" smtClean="0"/>
              <a:t> still the same – it’s a different kind of influence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30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going to show results from this full continuum of fragmentation scenarios and for different</a:t>
            </a:r>
            <a:r>
              <a:rPr lang="en-US" baseline="0" dirty="0" smtClean="0"/>
              <a:t> areas.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24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</a:t>
            </a:r>
            <a:r>
              <a:rPr lang="en-US" baseline="0" dirty="0" smtClean="0"/>
              <a:t> dispersal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05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stochastic</a:t>
            </a:r>
            <a:r>
              <a:rPr lang="en-US" baseline="0" dirty="0" smtClean="0"/>
              <a:t> event based model – need to find the mean of a large number of simulations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370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Capital </a:t>
            </a:r>
            <a:r>
              <a:rPr lang="en-US" dirty="0" err="1" smtClean="0"/>
              <a:t>greek</a:t>
            </a:r>
            <a:r>
              <a:rPr lang="en-US" dirty="0" smtClean="0"/>
              <a:t> letter psi.</a:t>
            </a:r>
          </a:p>
          <a:p>
            <a:r>
              <a:rPr lang="en-US" dirty="0" smtClean="0"/>
              <a:t>In case</a:t>
            </a:r>
            <a:r>
              <a:rPr lang="en-US" baseline="0" dirty="0" smtClean="0"/>
              <a:t> you think this is cheating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95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Capital </a:t>
            </a:r>
            <a:r>
              <a:rPr lang="en-US" dirty="0" err="1" smtClean="0"/>
              <a:t>greek</a:t>
            </a:r>
            <a:r>
              <a:rPr lang="en-US" dirty="0" smtClean="0"/>
              <a:t> letter psi.</a:t>
            </a:r>
          </a:p>
          <a:p>
            <a:r>
              <a:rPr lang="en-US" dirty="0" smtClean="0"/>
              <a:t>In case</a:t>
            </a:r>
            <a:r>
              <a:rPr lang="en-US" baseline="0" dirty="0" smtClean="0"/>
              <a:t> you think this is cheating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954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Capital </a:t>
            </a:r>
            <a:r>
              <a:rPr lang="en-US" dirty="0" err="1" smtClean="0"/>
              <a:t>greek</a:t>
            </a:r>
            <a:r>
              <a:rPr lang="en-US" dirty="0" smtClean="0"/>
              <a:t> letter psi.</a:t>
            </a:r>
          </a:p>
          <a:p>
            <a:r>
              <a:rPr lang="en-US" dirty="0" smtClean="0"/>
              <a:t>In case</a:t>
            </a:r>
            <a:r>
              <a:rPr lang="en-US" baseline="0" dirty="0" smtClean="0"/>
              <a:t> you think this is cheating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954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𝜎 = 8, 𝜈 = 10−8 and 𝑊 = 102 (panels A–B), 𝑊 = 104 (panels C–D), and 𝑊 = 106 </a:t>
            </a:r>
            <a:endParaRPr lang="is-I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𝜎 = 8, 𝜈 = 10−8 and 𝑊 = 102 (panels A–B), 𝑊 = 104 (panels C–D), and 𝑊 = 106 </a:t>
            </a:r>
            <a:endParaRPr lang="is-I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𝜎 = 8, 𝜈 = 10−8 and 𝑊 = 102 (panels A–B), 𝑊 = 104 (panels C–D), and 𝑊 = 106 </a:t>
            </a:r>
            <a:endParaRPr lang="is-I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𝜎 = 8, 𝜈 = 10−8 and 𝑊 = 102 (panels A–B), 𝑊 = 104 (panels C–D), and 𝑊 = 106 </a:t>
            </a:r>
            <a:endParaRPr lang="is-I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We applied to real data – found that difference is little (insensitive) at small scales and  bigger at larger scales i.e. it’s really essential we know the pattern of frag at those scales.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We applied to real data – found that difference is little (insensitive) at small scales and  bigger at larger scales i.e. it’s really essential we know the pattern of frag at those scales.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We applied to real data – found that difference is little (insensitive) at small scales and  bigger at larger scales i.e. it’s really essential we know the pattern of frag at those scales.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questions</a:t>
            </a:r>
            <a:r>
              <a:rPr lang="en-US" baseline="0" dirty="0" smtClean="0"/>
              <a:t> 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673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We applied to real data – found that difference is little (insensitive) at small scales and  bigger at larger scales i.e. it’s really essential we know the pattern of frag at those scales.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In summary – we have analytical results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 that you just plug numbers into, like the SAC – our results give you upper and lower bounds and include fragmentation.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0.50 KM2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540KM2 – 23 KM2 between 1819 and 1992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4.1 million KM2  3.3 KM^2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We applied to real data – found that difference is little (insensitive) at small scales and  bigger at larger scales i.e. it’s really essential we know the pattern of frag at those scales.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In summary – we have analytical results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 that you just plug numbers into, like the SAC – our results give you upper and lower bounds and include fragmentation.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0.50 KM2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540KM2 – 23 KM2 between 1819 and 1992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ＭＳ Ｐゴシック" charset="-128"/>
                <a:cs typeface="ＭＳ Ｐゴシック" charset="-128"/>
              </a:rPr>
              <a:t>4.1 million KM2  3.3 KM^2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ＭＳ Ｐゴシック" charset="-128"/>
              <a:cs typeface="ＭＳ Ｐゴシック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43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</a:t>
            </a:r>
            <a:r>
              <a:rPr lang="en-US" baseline="0" dirty="0" smtClean="0"/>
              <a:t> we destroy an area of habitat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53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43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32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Unfortunately, it’s not that simple. For example, total</a:t>
            </a:r>
            <a:r>
              <a:rPr lang="en-US" baseline="0" dirty="0" smtClean="0"/>
              <a:t> area isn’t all that matters, spatial structure of destruction matters too</a:t>
            </a:r>
            <a:r>
              <a:rPr lang="is-IS" baseline="0" dirty="0" smtClean="0"/>
              <a:t>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03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other</a:t>
            </a:r>
            <a:r>
              <a:rPr lang="en-US" baseline="0" dirty="0" smtClean="0"/>
              <a:t> words the pattern of fragmentation.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54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a hard question, so we’re going</a:t>
            </a:r>
            <a:r>
              <a:rPr lang="en-US" baseline="0" dirty="0" smtClean="0"/>
              <a:t> to look at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E5237-735F-334D-AA57-536BBB2AD9B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24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49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92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67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69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36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1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5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5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5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1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06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CAE87-C206-BA4B-8AD1-3B249B0526F4}" type="datetimeFigureOut">
              <a:rPr lang="en-US" smtClean="0"/>
              <a:t>28/11/17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jpeg"/><Relationship Id="rId9" Type="http://schemas.openxmlformats.org/officeDocument/2006/relationships/oleObject" Target="../embeddings/Microsoft_Equation1.bin"/><Relationship Id="rId10" Type="http://schemas.openxmlformats.org/officeDocument/2006/relationships/image" Target="../media/image1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jpe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oleObject" Target="../embeddings/oleObject9.bin"/><Relationship Id="rId8" Type="http://schemas.openxmlformats.org/officeDocument/2006/relationships/image" Target="../media/image12.emf"/><Relationship Id="rId9" Type="http://schemas.openxmlformats.org/officeDocument/2006/relationships/oleObject" Target="../embeddings/Microsoft_Equation2.bin"/><Relationship Id="rId10" Type="http://schemas.openxmlformats.org/officeDocument/2006/relationships/image" Target="../media/image1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oleObject" Target="../embeddings/oleObject10.bin"/><Relationship Id="rId9" Type="http://schemas.openxmlformats.org/officeDocument/2006/relationships/image" Target="../media/image12.emf"/><Relationship Id="rId10" Type="http://schemas.openxmlformats.org/officeDocument/2006/relationships/oleObject" Target="../embeddings/Microsoft_Equation3.bin"/><Relationship Id="rId11" Type="http://schemas.openxmlformats.org/officeDocument/2006/relationships/image" Target="../media/image13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7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Microsoft_Equation4.bin"/><Relationship Id="rId12" Type="http://schemas.openxmlformats.org/officeDocument/2006/relationships/image" Target="../media/image1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6.emf"/><Relationship Id="rId7" Type="http://schemas.openxmlformats.org/officeDocument/2006/relationships/oleObject" Target="../embeddings/oleObject12.bin"/><Relationship Id="rId8" Type="http://schemas.openxmlformats.org/officeDocument/2006/relationships/image" Target="../media/image17.emf"/><Relationship Id="rId9" Type="http://schemas.openxmlformats.org/officeDocument/2006/relationships/oleObject" Target="../embeddings/oleObject13.bin"/><Relationship Id="rId10" Type="http://schemas.openxmlformats.org/officeDocument/2006/relationships/image" Target="../media/image18.emf"/></Relationships>
</file>

<file path=ppt/slides/_rels/slide7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emf"/><Relationship Id="rId12" Type="http://schemas.openxmlformats.org/officeDocument/2006/relationships/oleObject" Target="../embeddings/oleObject17.bin"/><Relationship Id="rId13" Type="http://schemas.openxmlformats.org/officeDocument/2006/relationships/image" Target="../media/image19.emf"/><Relationship Id="rId14" Type="http://schemas.openxmlformats.org/officeDocument/2006/relationships/oleObject" Target="../embeddings/Microsoft_Equation5.bin"/><Relationship Id="rId15" Type="http://schemas.openxmlformats.org/officeDocument/2006/relationships/image" Target="../media/image20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15.png"/><Relationship Id="rId5" Type="http://schemas.openxmlformats.org/officeDocument/2006/relationships/image" Target="../media/image14.jpg"/><Relationship Id="rId6" Type="http://schemas.openxmlformats.org/officeDocument/2006/relationships/oleObject" Target="../embeddings/oleObject14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16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emf"/><Relationship Id="rId12" Type="http://schemas.openxmlformats.org/officeDocument/2006/relationships/oleObject" Target="../embeddings/Microsoft_Equation6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15.png"/><Relationship Id="rId5" Type="http://schemas.openxmlformats.org/officeDocument/2006/relationships/image" Target="../media/image14.jpg"/><Relationship Id="rId6" Type="http://schemas.openxmlformats.org/officeDocument/2006/relationships/oleObject" Target="../embeddings/oleObject18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19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20.bin"/></Relationships>
</file>

<file path=ppt/slides/_rels/slide8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emf"/><Relationship Id="rId12" Type="http://schemas.openxmlformats.org/officeDocument/2006/relationships/oleObject" Target="../embeddings/Microsoft_Equation7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2.xml"/><Relationship Id="rId4" Type="http://schemas.openxmlformats.org/officeDocument/2006/relationships/image" Target="../media/image15.png"/><Relationship Id="rId5" Type="http://schemas.openxmlformats.org/officeDocument/2006/relationships/image" Target="../media/image14.jpg"/><Relationship Id="rId6" Type="http://schemas.openxmlformats.org/officeDocument/2006/relationships/oleObject" Target="../embeddings/oleObject21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22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23.bin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0821894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</a:t>
            </a:r>
            <a:r>
              <a:rPr lang="en-US" sz="4000" baseline="0" dirty="0" smtClean="0">
                <a:latin typeface="Calibri" charset="0"/>
              </a:rPr>
              <a:t>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immigration and extinction</a:t>
            </a:r>
          </a:p>
        </p:txBody>
      </p:sp>
    </p:spTree>
    <p:extLst>
      <p:ext uri="{BB962C8B-B14F-4D97-AF65-F5344CB8AC3E}">
        <p14:creationId xmlns:p14="http://schemas.microsoft.com/office/powerpoint/2010/main" val="234761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</a:t>
            </a:r>
            <a:r>
              <a:rPr lang="en-US" sz="4000" baseline="0" dirty="0" smtClean="0">
                <a:latin typeface="Calibri" charset="0"/>
              </a:rPr>
              <a:t>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immigration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6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</a:t>
            </a:r>
            <a:r>
              <a:rPr lang="en-US" sz="4000" baseline="0" dirty="0" smtClean="0">
                <a:latin typeface="Calibri" charset="0"/>
              </a:rPr>
              <a:t>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</a:t>
            </a:r>
            <a:r>
              <a:rPr lang="en-US" sz="3000" b="1" baseline="0" dirty="0" smtClean="0">
                <a:latin typeface="Calibri" charset="0"/>
              </a:rPr>
              <a:t>Speciation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  <p:sp>
        <p:nvSpPr>
          <p:cNvPr id="6" name="Right Arrow 6"/>
          <p:cNvSpPr>
            <a:spLocks noChangeArrowheads="1"/>
          </p:cNvSpPr>
          <p:nvPr/>
        </p:nvSpPr>
        <p:spPr bwMode="auto">
          <a:xfrm rot="17912000">
            <a:off x="-368300" y="4006977"/>
            <a:ext cx="2495550" cy="1470026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Speciation</a:t>
            </a:r>
          </a:p>
        </p:txBody>
      </p:sp>
      <p:sp>
        <p:nvSpPr>
          <p:cNvPr id="7" name="Right Arrow 6"/>
          <p:cNvSpPr>
            <a:spLocks noChangeArrowheads="1"/>
          </p:cNvSpPr>
          <p:nvPr/>
        </p:nvSpPr>
        <p:spPr bwMode="auto">
          <a:xfrm rot="2474329">
            <a:off x="1598470" y="3775208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</p:spTree>
    <p:extLst>
      <p:ext uri="{BB962C8B-B14F-4D97-AF65-F5344CB8AC3E}">
        <p14:creationId xmlns:p14="http://schemas.microsoft.com/office/powerpoint/2010/main" val="18966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</a:t>
            </a:r>
            <a:r>
              <a:rPr lang="en-US" sz="4000" baseline="0" dirty="0" smtClean="0">
                <a:latin typeface="Calibri" charset="0"/>
              </a:rPr>
              <a:t>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</a:t>
            </a:r>
            <a:r>
              <a:rPr lang="en-US" sz="3000" b="1" baseline="0" dirty="0" smtClean="0">
                <a:latin typeface="Calibri" charset="0"/>
              </a:rPr>
              <a:t>Speciation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  <p:sp>
        <p:nvSpPr>
          <p:cNvPr id="7" name="Right Arrow 6"/>
          <p:cNvSpPr>
            <a:spLocks noChangeArrowheads="1"/>
          </p:cNvSpPr>
          <p:nvPr/>
        </p:nvSpPr>
        <p:spPr bwMode="auto">
          <a:xfrm rot="2474329">
            <a:off x="1598470" y="3775208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600364" y="2054225"/>
            <a:ext cx="8103899" cy="46190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32561" y="2389030"/>
            <a:ext cx="8283040" cy="3976410"/>
            <a:chOff x="1198563" y="2735540"/>
            <a:chExt cx="8283040" cy="3976410"/>
          </a:xfrm>
        </p:grpSpPr>
        <p:pic>
          <p:nvPicPr>
            <p:cNvPr id="10" name="Picture 9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11" name="Picture 10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2" name="Group 11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27" name="Picture 26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28" name="Rectangle 27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9" name="Picture 28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30" name="Rectangle 29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6" name="Picture 1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112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7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7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97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471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317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12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2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4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5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6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7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8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9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0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1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2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3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4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5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6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7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8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9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0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1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2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3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4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5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6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7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8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9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0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51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2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3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4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5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6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7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8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6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61" name="Freeform 403"/>
          <p:cNvSpPr>
            <a:spLocks/>
          </p:cNvSpPr>
          <p:nvPr/>
        </p:nvSpPr>
        <p:spPr bwMode="auto">
          <a:xfrm>
            <a:off x="2341563" y="4318000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62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47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793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038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87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713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249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68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1237226"/>
            <a:ext cx="0" cy="209229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/>
          <p:nvPr/>
        </p:nvCxnSpPr>
        <p:spPr>
          <a:xfrm flipV="1">
            <a:off x="2503698" y="1689581"/>
            <a:ext cx="0" cy="1661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2503698" y="900438"/>
            <a:ext cx="1859321" cy="7891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862183" y="723700"/>
            <a:ext cx="0" cy="25952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330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1237226"/>
            <a:ext cx="0" cy="209229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/>
          <p:nvPr/>
        </p:nvCxnSpPr>
        <p:spPr>
          <a:xfrm flipV="1">
            <a:off x="2503698" y="1689581"/>
            <a:ext cx="0" cy="1661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2503698" y="900438"/>
            <a:ext cx="1859321" cy="7891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862183" y="723700"/>
            <a:ext cx="0" cy="25952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18091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7883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6" name="Oval 135"/>
          <p:cNvSpPr/>
          <p:nvPr/>
        </p:nvSpPr>
        <p:spPr>
          <a:xfrm>
            <a:off x="2213929" y="670444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0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6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7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8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9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0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1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2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3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4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5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6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7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8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9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0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1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2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3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4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5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6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7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8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9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0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1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2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3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974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5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6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7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8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9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0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1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2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84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985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112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77812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354859" cy="803156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20" y="4105190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7502012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7043175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6594974" y="3300376"/>
            <a:ext cx="0" cy="28026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6132857" y="4408129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5716813" y="5714965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6132857" y="3228258"/>
            <a:ext cx="0" cy="9104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6132857" y="723700"/>
            <a:ext cx="0" cy="214900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2953840" y="3998452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2953923" y="723700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4341071" y="5440516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4341071" y="4882665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flipV="1">
            <a:off x="5240919" y="723700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V="1">
            <a:off x="5243551" y="5714965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5239795" y="471448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V="1">
            <a:off x="4765050" y="5673026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765050" y="4869835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4774565" y="723700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3862183" y="5272427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862183" y="723700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3400067" y="5161935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3400067" y="3729376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3400067" y="723700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ight Arrow 143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809154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20" y="4105190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7502012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7043175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6594974" y="2872702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6132857" y="4408129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5716813" y="5714965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6132857" y="723700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2953840" y="3998452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2953923" y="723700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4341071" y="5440516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4341071" y="4882665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flipV="1">
            <a:off x="5240919" y="723700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V="1">
            <a:off x="5243551" y="5714965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5239795" y="471448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V="1">
            <a:off x="4765050" y="5673026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765050" y="4869835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4774565" y="723700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3862183" y="5272427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862183" y="723700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3400067" y="5161935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3400067" y="3729376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3400067" y="723700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849189">
            <a:off x="6276320" y="1894275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262782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993311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426065" y="1121085"/>
            <a:ext cx="7128387" cy="53682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59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426065" y="1121085"/>
            <a:ext cx="7128387" cy="53682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27548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3170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507767"/>
            <a:ext cx="0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83872" y="500221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H="1">
            <a:off x="2108289" y="499573"/>
            <a:ext cx="1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2570406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5749423" y="500220"/>
            <a:ext cx="0" cy="15252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4362192" y="1440636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463468" y="1162055"/>
            <a:ext cx="0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3938213" y="1302764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4841080" y="1588143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31" name="Straight Connector 130"/>
          <p:cNvCxnSpPr/>
          <p:nvPr/>
        </p:nvCxnSpPr>
        <p:spPr>
          <a:xfrm rot="10800000" flipV="1">
            <a:off x="5303196" y="1723910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26065" y="1959565"/>
            <a:ext cx="7128387" cy="455430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901554" y="2009776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0728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83872" y="500221"/>
            <a:ext cx="0" cy="237297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5749423" y="500220"/>
            <a:ext cx="0" cy="22734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44" name="Rectangle 143"/>
          <p:cNvSpPr/>
          <p:nvPr/>
        </p:nvSpPr>
        <p:spPr>
          <a:xfrm>
            <a:off x="426065" y="2773671"/>
            <a:ext cx="7128387" cy="37879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901554" y="289656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1      1       2      1                1       1               1       1      2      1       1       1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8571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3553966"/>
            <a:ext cx="7128387" cy="30322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77194" y="365037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1      1       2      1                1       1               2       1      2               1       1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846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4399935"/>
            <a:ext cx="7128387" cy="21862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4336930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1      1      2        1                1       1               2       1      2               1       1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695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0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1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2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3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4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5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6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7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8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9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0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1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2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3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4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5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6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7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8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9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0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1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2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3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4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5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6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7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998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9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0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1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2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3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4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006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Curved Down Arrow 41"/>
          <p:cNvSpPr/>
          <p:nvPr/>
        </p:nvSpPr>
        <p:spPr bwMode="auto">
          <a:xfrm rot="9702101">
            <a:off x="2668588" y="4768850"/>
            <a:ext cx="3678237" cy="1355725"/>
          </a:xfrm>
          <a:prstGeom prst="curvedDownArrow">
            <a:avLst>
              <a:gd name="adj1" fmla="val 38619"/>
              <a:gd name="adj2" fmla="val 82224"/>
              <a:gd name="adj3" fmla="val 57382"/>
            </a:avLst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4008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10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169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4399935"/>
            <a:ext cx="7128387" cy="21862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4336930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1      1      2        1                1       1               2       1      2               1       1      </a:t>
            </a:r>
            <a:endParaRPr lang="en-US" dirty="0"/>
          </a:p>
        </p:txBody>
      </p: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654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1575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570406" y="2522628"/>
            <a:ext cx="0" cy="35574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462344" y="2194442"/>
            <a:ext cx="0" cy="3885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928698" y="2025442"/>
            <a:ext cx="0" cy="4054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4825577" y="1588143"/>
            <a:ext cx="15504" cy="42292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749340" y="2873195"/>
            <a:ext cx="83" cy="320693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5303196" y="3187182"/>
            <a:ext cx="0" cy="2892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142" name="Straight Connector 141"/>
          <p:cNvCxnSpPr/>
          <p:nvPr/>
        </p:nvCxnSpPr>
        <p:spPr>
          <a:xfrm>
            <a:off x="4362192" y="5653548"/>
            <a:ext cx="0" cy="4998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le 142"/>
          <p:cNvSpPr/>
          <p:nvPr/>
        </p:nvSpPr>
        <p:spPr>
          <a:xfrm>
            <a:off x="483420" y="5208482"/>
            <a:ext cx="7128387" cy="12603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951199" y="5317609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1      1               1                1       1             2       1      2               1       1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92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1575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570406" y="2522628"/>
            <a:ext cx="0" cy="35574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462344" y="2194442"/>
            <a:ext cx="0" cy="3885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928698" y="2025442"/>
            <a:ext cx="0" cy="4054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4825577" y="1588143"/>
            <a:ext cx="15503" cy="33279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749340" y="2873195"/>
            <a:ext cx="83" cy="320693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5303196" y="3187182"/>
            <a:ext cx="0" cy="2892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4362192" y="4916129"/>
            <a:ext cx="478889" cy="73741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4362192" y="5653548"/>
            <a:ext cx="0" cy="4998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le 142"/>
          <p:cNvSpPr/>
          <p:nvPr/>
        </p:nvSpPr>
        <p:spPr>
          <a:xfrm>
            <a:off x="483420" y="5960812"/>
            <a:ext cx="7128387" cy="5735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627341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1      1                1                1       1      2               1      2               1       1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696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/>
              <a:t>4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8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817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861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5580154" y="-1781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  <p:sp>
        <p:nvSpPr>
          <p:cNvPr id="143" name="Left Brace 142"/>
          <p:cNvSpPr/>
          <p:nvPr/>
        </p:nvSpPr>
        <p:spPr>
          <a:xfrm rot="5400000">
            <a:off x="3498548" y="-477798"/>
            <a:ext cx="677333" cy="1472106"/>
          </a:xfrm>
          <a:prstGeom prst="leftBrace">
            <a:avLst/>
          </a:prstGeom>
          <a:noFill/>
          <a:ln w="76200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705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5580154" y="-1781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2456890" y="1700025"/>
            <a:ext cx="0" cy="68074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3701803" y="596562"/>
            <a:ext cx="0" cy="67403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205405" y="596921"/>
            <a:ext cx="0" cy="7665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3467624" y="596921"/>
            <a:ext cx="0" cy="6807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3957748" y="596921"/>
            <a:ext cx="1" cy="24390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596921"/>
            <a:ext cx="0" cy="43198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596921"/>
            <a:ext cx="0" cy="290564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 rot="5400000">
            <a:off x="3498548" y="-477798"/>
            <a:ext cx="677333" cy="1472106"/>
          </a:xfrm>
          <a:prstGeom prst="leftBrace">
            <a:avLst/>
          </a:prstGeom>
          <a:noFill/>
          <a:ln w="76200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71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20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754359" y="-1380756"/>
            <a:ext cx="990601" cy="63429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39532" y="2413001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1/14 chance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690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689253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34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4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6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7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8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9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0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1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2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3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4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5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6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7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8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9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0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1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2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3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4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5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6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7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8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9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0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1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2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023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4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5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6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7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8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9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3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031" name="Freeform 393"/>
          <p:cNvSpPr>
            <a:spLocks/>
          </p:cNvSpPr>
          <p:nvPr/>
        </p:nvSpPr>
        <p:spPr bwMode="auto">
          <a:xfrm>
            <a:off x="2352675" y="4373563"/>
            <a:ext cx="1058863" cy="1008062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Curved Down Arrow 43"/>
          <p:cNvSpPr/>
          <p:nvPr/>
        </p:nvSpPr>
        <p:spPr bwMode="auto">
          <a:xfrm rot="9702101">
            <a:off x="2668588" y="4768850"/>
            <a:ext cx="3678237" cy="1355725"/>
          </a:xfrm>
          <a:prstGeom prst="curvedDownArrow">
            <a:avLst>
              <a:gd name="adj1" fmla="val 38619"/>
              <a:gd name="adj2" fmla="val 82224"/>
              <a:gd name="adj3" fmla="val 57382"/>
            </a:avLst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5033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  <p:sp>
        <p:nvSpPr>
          <p:cNvPr id="85034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35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6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 rot="10800000" flipH="1">
            <a:off x="6958830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6"/>
          <p:cNvSpPr>
            <a:spLocks/>
          </p:cNvSpPr>
          <p:nvPr/>
        </p:nvSpPr>
        <p:spPr bwMode="auto">
          <a:xfrm rot="10800000" flipH="1">
            <a:off x="650639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7"/>
          <p:cNvSpPr>
            <a:spLocks/>
          </p:cNvSpPr>
          <p:nvPr/>
        </p:nvSpPr>
        <p:spPr bwMode="auto">
          <a:xfrm rot="10800000" flipH="1">
            <a:off x="55904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 rot="10800000" flipH="1">
            <a:off x="513796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10"/>
          <p:cNvSpPr>
            <a:spLocks/>
          </p:cNvSpPr>
          <p:nvPr/>
        </p:nvSpPr>
        <p:spPr bwMode="auto">
          <a:xfrm rot="10800000" flipH="1">
            <a:off x="422991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5"/>
          <p:cNvSpPr>
            <a:spLocks/>
          </p:cNvSpPr>
          <p:nvPr/>
        </p:nvSpPr>
        <p:spPr bwMode="auto">
          <a:xfrm rot="10800000" flipH="1">
            <a:off x="3775045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 rot="10800000" flipH="1">
            <a:off x="2406620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 rot="10800000" flipH="1">
            <a:off x="6958830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10800000" flipH="1">
            <a:off x="650639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7"/>
          <p:cNvSpPr>
            <a:spLocks/>
          </p:cNvSpPr>
          <p:nvPr/>
        </p:nvSpPr>
        <p:spPr bwMode="auto">
          <a:xfrm rot="10800000" flipH="1">
            <a:off x="55904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 rot="10800000" flipH="1">
            <a:off x="513796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0"/>
          <p:cNvSpPr>
            <a:spLocks/>
          </p:cNvSpPr>
          <p:nvPr/>
        </p:nvSpPr>
        <p:spPr bwMode="auto">
          <a:xfrm rot="10800000" flipH="1">
            <a:off x="422991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5"/>
          <p:cNvSpPr>
            <a:spLocks/>
          </p:cNvSpPr>
          <p:nvPr/>
        </p:nvSpPr>
        <p:spPr bwMode="auto">
          <a:xfrm rot="10800000" flipH="1">
            <a:off x="3775045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7"/>
          <p:cNvSpPr>
            <a:spLocks/>
          </p:cNvSpPr>
          <p:nvPr/>
        </p:nvSpPr>
        <p:spPr bwMode="auto">
          <a:xfrm rot="10800000" flipH="1">
            <a:off x="24066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rot="10800000">
            <a:off x="3080241" y="5038032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200453" y="4658193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744892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665339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844356" y="4650646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0800000" flipV="1">
            <a:off x="4457125" y="4649999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457125" y="5591062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0800000" flipV="1">
            <a:off x="4033146" y="4649999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033146" y="5453190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0800000" flipV="1">
            <a:off x="4936013" y="4650646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 flipV="1">
            <a:off x="5398129" y="4649999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ight Arrow 65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996487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  <p:cxnSp>
        <p:nvCxnSpPr>
          <p:cNvPr id="68" name="Straight Connector 67"/>
          <p:cNvCxnSpPr/>
          <p:nvPr/>
        </p:nvCxnSpPr>
        <p:spPr>
          <a:xfrm>
            <a:off x="5398129" y="5870333"/>
            <a:ext cx="0" cy="23965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503520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" name="Object 1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664913"/>
              </p:ext>
            </p:extLst>
          </p:nvPr>
        </p:nvGraphicFramePr>
        <p:xfrm>
          <a:off x="246063" y="5113338"/>
          <a:ext cx="8477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Equation" r:id="rId5" imgW="317500" imgH="165100" progId="Equation.3">
                  <p:embed/>
                </p:oleObj>
              </mc:Choice>
              <mc:Fallback>
                <p:oleObj name="Equation" r:id="rId5" imgW="317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6063" y="5113338"/>
                        <a:ext cx="8477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0441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 rot="10800000" flipH="1">
            <a:off x="6958830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6"/>
          <p:cNvSpPr>
            <a:spLocks/>
          </p:cNvSpPr>
          <p:nvPr/>
        </p:nvSpPr>
        <p:spPr bwMode="auto">
          <a:xfrm rot="10800000" flipH="1">
            <a:off x="650639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7"/>
          <p:cNvSpPr>
            <a:spLocks/>
          </p:cNvSpPr>
          <p:nvPr/>
        </p:nvSpPr>
        <p:spPr bwMode="auto">
          <a:xfrm rot="10800000" flipH="1">
            <a:off x="55904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 rot="10800000" flipH="1">
            <a:off x="513796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10"/>
          <p:cNvSpPr>
            <a:spLocks/>
          </p:cNvSpPr>
          <p:nvPr/>
        </p:nvSpPr>
        <p:spPr bwMode="auto">
          <a:xfrm rot="10800000" flipH="1">
            <a:off x="422991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5"/>
          <p:cNvSpPr>
            <a:spLocks/>
          </p:cNvSpPr>
          <p:nvPr/>
        </p:nvSpPr>
        <p:spPr bwMode="auto">
          <a:xfrm rot="10800000" flipH="1">
            <a:off x="3775045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 rot="10800000" flipH="1">
            <a:off x="2406620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 rot="10800000" flipH="1">
            <a:off x="6958830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10800000" flipH="1">
            <a:off x="650639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7"/>
          <p:cNvSpPr>
            <a:spLocks/>
          </p:cNvSpPr>
          <p:nvPr/>
        </p:nvSpPr>
        <p:spPr bwMode="auto">
          <a:xfrm rot="10800000" flipH="1">
            <a:off x="55904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 rot="10800000" flipH="1">
            <a:off x="513796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0"/>
          <p:cNvSpPr>
            <a:spLocks/>
          </p:cNvSpPr>
          <p:nvPr/>
        </p:nvSpPr>
        <p:spPr bwMode="auto">
          <a:xfrm rot="10800000" flipH="1">
            <a:off x="422991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5"/>
          <p:cNvSpPr>
            <a:spLocks/>
          </p:cNvSpPr>
          <p:nvPr/>
        </p:nvSpPr>
        <p:spPr bwMode="auto">
          <a:xfrm rot="10800000" flipH="1">
            <a:off x="3775045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7"/>
          <p:cNvSpPr>
            <a:spLocks/>
          </p:cNvSpPr>
          <p:nvPr/>
        </p:nvSpPr>
        <p:spPr bwMode="auto">
          <a:xfrm rot="10800000" flipH="1">
            <a:off x="24066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rot="10800000">
            <a:off x="3080241" y="5038032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200453" y="4658193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744892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665339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844356" y="4650646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0800000" flipV="1">
            <a:off x="4457125" y="4649999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457125" y="5591062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0800000" flipV="1">
            <a:off x="4033146" y="4649999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033146" y="5453190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0800000" flipV="1">
            <a:off x="4936013" y="4650646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 flipV="1">
            <a:off x="5398129" y="4649999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ight Arrow 65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996487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  <p:cxnSp>
        <p:nvCxnSpPr>
          <p:cNvPr id="68" name="Straight Connector 67"/>
          <p:cNvCxnSpPr/>
          <p:nvPr/>
        </p:nvCxnSpPr>
        <p:spPr>
          <a:xfrm>
            <a:off x="5398129" y="5870333"/>
            <a:ext cx="0" cy="23965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875602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3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" name="Object 1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347711"/>
              </p:ext>
            </p:extLst>
          </p:nvPr>
        </p:nvGraphicFramePr>
        <p:xfrm>
          <a:off x="246063" y="5113338"/>
          <a:ext cx="8477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4" name="Equation" r:id="rId5" imgW="317500" imgH="165100" progId="Equation.3">
                  <p:embed/>
                </p:oleObj>
              </mc:Choice>
              <mc:Fallback>
                <p:oleObj name="Equation" r:id="rId5" imgW="317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6063" y="5113338"/>
                        <a:ext cx="8477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8080205" y="5759906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560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4858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349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754359" y="-1380756"/>
            <a:ext cx="990601" cy="63429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39532" y="2413001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1/7 chance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681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372375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3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1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5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7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149" name="Oval 14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1060631" y="387538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6789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358801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8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3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1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5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7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149" name="Oval 14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1060631" y="387538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52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0" name="Straight Arrow Connector 79"/>
          <p:cNvCxnSpPr/>
          <p:nvPr/>
        </p:nvCxnSpPr>
        <p:spPr>
          <a:xfrm flipH="1" flipV="1">
            <a:off x="3080242" y="5038032"/>
            <a:ext cx="1855770" cy="56363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H="1">
            <a:off x="4936012" y="4650646"/>
            <a:ext cx="1" cy="121968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Right Arrow 120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25" name="TextBox 124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1/6 chance</a:t>
            </a:r>
            <a:endParaRPr lang="en-US" dirty="0"/>
          </a:p>
        </p:txBody>
      </p:sp>
      <p:graphicFrame>
        <p:nvGraphicFramePr>
          <p:cNvPr id="126" name="Object 1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0850523"/>
              </p:ext>
            </p:extLst>
          </p:nvPr>
        </p:nvGraphicFramePr>
        <p:xfrm>
          <a:off x="39935" y="3960543"/>
          <a:ext cx="1630394" cy="84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9" name="Equation" r:id="rId5" imgW="762000" imgH="393700" progId="Equation.3">
                  <p:embed/>
                </p:oleObj>
              </mc:Choice>
              <mc:Fallback>
                <p:oleObj name="Equation" r:id="rId5" imgW="762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935" y="3960543"/>
                        <a:ext cx="1630394" cy="84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7" name="TextBox 126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>
            <a:off x="1078204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</a:t>
            </a:r>
            <a:r>
              <a:rPr lang="en-US" dirty="0"/>
              <a:t>2</a:t>
            </a:r>
            <a:r>
              <a:rPr lang="en-US" dirty="0" smtClean="0"/>
              <a:t>                 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076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836"/>
            <a:ext cx="8229600" cy="1143000"/>
          </a:xfrm>
        </p:spPr>
        <p:txBody>
          <a:bodyPr/>
          <a:lstStyle/>
          <a:p>
            <a:r>
              <a:rPr lang="en-US" dirty="0" smtClean="0"/>
              <a:t>Advantages of coalescence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393"/>
            <a:ext cx="8229600" cy="5350948"/>
          </a:xfrm>
        </p:spPr>
        <p:txBody>
          <a:bodyPr>
            <a:normAutofit/>
          </a:bodyPr>
          <a:lstStyle/>
          <a:p>
            <a:r>
              <a:rPr lang="en-US" dirty="0" smtClean="0"/>
              <a:t>Always at equilibrium</a:t>
            </a:r>
          </a:p>
          <a:p>
            <a:r>
              <a:rPr lang="en-US" dirty="0" smtClean="0"/>
              <a:t>Much faster</a:t>
            </a:r>
          </a:p>
          <a:p>
            <a:r>
              <a:rPr lang="en-US" dirty="0" smtClean="0"/>
              <a:t>Sampling based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 ideal for time series</a:t>
            </a:r>
          </a:p>
          <a:p>
            <a:r>
              <a:rPr lang="en-US" dirty="0" smtClean="0"/>
              <a:t>Complex to program</a:t>
            </a:r>
          </a:p>
          <a:p>
            <a:r>
              <a:rPr lang="en-US" dirty="0" smtClean="0"/>
              <a:t>Fewer ways in which model can be changed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309402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Disadvantages of coalescence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95741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67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54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18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19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0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1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2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3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4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5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6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7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8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9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0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1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2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3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4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5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6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7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8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9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0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1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2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3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4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5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046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7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8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9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0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1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2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3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4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56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ghtning Bolt 41"/>
          <p:cNvSpPr/>
          <p:nvPr/>
        </p:nvSpPr>
        <p:spPr>
          <a:xfrm rot="20256735">
            <a:off x="1392238" y="3284538"/>
            <a:ext cx="1008062" cy="2297112"/>
          </a:xfrm>
          <a:prstGeom prst="lightningBolt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6058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245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7725" y="5172736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  </a:t>
            </a:r>
            <a:r>
              <a:rPr lang="en-U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How many species will we loose?</a:t>
            </a:r>
          </a:p>
        </p:txBody>
      </p:sp>
    </p:spTree>
    <p:extLst>
      <p:ext uri="{BB962C8B-B14F-4D97-AF65-F5344CB8AC3E}">
        <p14:creationId xmlns:p14="http://schemas.microsoft.com/office/powerpoint/2010/main" val="287222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5"/>
          <p:cNvSpPr>
            <a:spLocks noChangeArrowheads="1"/>
          </p:cNvSpPr>
          <p:nvPr/>
        </p:nvSpPr>
        <p:spPr bwMode="auto">
          <a:xfrm>
            <a:off x="1243403" y="1565782"/>
            <a:ext cx="6657194" cy="4914550"/>
          </a:xfrm>
          <a:prstGeom prst="roundRect">
            <a:avLst>
              <a:gd name="adj" fmla="val 2855"/>
            </a:avLst>
          </a:prstGeom>
          <a:solidFill>
            <a:srgbClr val="E8E9E8"/>
          </a:solidFill>
          <a:ln w="635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2687265" y="5815780"/>
            <a:ext cx="4251144" cy="477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Area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sp>
        <p:nvSpPr>
          <p:cNvPr id="22" name="TextBox 2"/>
          <p:cNvSpPr txBox="1">
            <a:spLocks noChangeArrowheads="1"/>
          </p:cNvSpPr>
          <p:nvPr/>
        </p:nvSpPr>
        <p:spPr bwMode="auto">
          <a:xfrm rot="16200000">
            <a:off x="490288" y="3676567"/>
            <a:ext cx="3462657" cy="47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num. species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2687265" y="5646453"/>
            <a:ext cx="4251144" cy="0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 flipV="1">
            <a:off x="2685677" y="2183794"/>
            <a:ext cx="0" cy="34642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4517620" y="3600843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 bwMode="auto">
          <a:xfrm>
            <a:off x="3719524" y="3834321"/>
            <a:ext cx="214312" cy="214313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 bwMode="auto">
          <a:xfrm>
            <a:off x="5310087" y="3132012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 bwMode="auto">
          <a:xfrm>
            <a:off x="3169039" y="4187541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Oval 31"/>
          <p:cNvSpPr/>
          <p:nvPr/>
        </p:nvSpPr>
        <p:spPr bwMode="auto">
          <a:xfrm>
            <a:off x="5761321" y="2993923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67725" y="34257"/>
            <a:ext cx="88314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</p:txBody>
      </p:sp>
    </p:spTree>
    <p:extLst>
      <p:ext uri="{BB962C8B-B14F-4D97-AF65-F5344CB8AC3E}">
        <p14:creationId xmlns:p14="http://schemas.microsoft.com/office/powerpoint/2010/main" val="3771507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5"/>
          <p:cNvSpPr>
            <a:spLocks noChangeArrowheads="1"/>
          </p:cNvSpPr>
          <p:nvPr/>
        </p:nvSpPr>
        <p:spPr bwMode="auto">
          <a:xfrm>
            <a:off x="1243403" y="1565782"/>
            <a:ext cx="6657194" cy="4914550"/>
          </a:xfrm>
          <a:prstGeom prst="roundRect">
            <a:avLst>
              <a:gd name="adj" fmla="val 2855"/>
            </a:avLst>
          </a:prstGeom>
          <a:solidFill>
            <a:srgbClr val="E8E9E8"/>
          </a:solidFill>
          <a:ln w="635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2687265" y="5815780"/>
            <a:ext cx="4251144" cy="477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Area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sp>
        <p:nvSpPr>
          <p:cNvPr id="22" name="TextBox 2"/>
          <p:cNvSpPr txBox="1">
            <a:spLocks noChangeArrowheads="1"/>
          </p:cNvSpPr>
          <p:nvPr/>
        </p:nvSpPr>
        <p:spPr bwMode="auto">
          <a:xfrm rot="16200000">
            <a:off x="490288" y="3676567"/>
            <a:ext cx="3462657" cy="47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num. species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2687265" y="5646453"/>
            <a:ext cx="4251144" cy="0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 bwMode="auto">
          <a:xfrm flipV="1">
            <a:off x="2693729" y="2643283"/>
            <a:ext cx="3941635" cy="1910844"/>
          </a:xfrm>
          <a:prstGeom prst="line">
            <a:avLst/>
          </a:prstGeom>
          <a:ln w="50800" cap="rnd">
            <a:solidFill>
              <a:srgbClr val="0000FF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 flipV="1">
            <a:off x="2685677" y="2183794"/>
            <a:ext cx="0" cy="34642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4517620" y="3600843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 bwMode="auto">
          <a:xfrm>
            <a:off x="3719524" y="3834321"/>
            <a:ext cx="214312" cy="214313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 bwMode="auto">
          <a:xfrm>
            <a:off x="5310087" y="3132012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 bwMode="auto">
          <a:xfrm>
            <a:off x="3169039" y="4187541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Oval 31"/>
          <p:cNvSpPr/>
          <p:nvPr/>
        </p:nvSpPr>
        <p:spPr bwMode="auto">
          <a:xfrm>
            <a:off x="5761321" y="2993923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67725" y="34257"/>
            <a:ext cx="88314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</p:txBody>
      </p:sp>
    </p:spTree>
    <p:extLst>
      <p:ext uri="{BB962C8B-B14F-4D97-AF65-F5344CB8AC3E}">
        <p14:creationId xmlns:p14="http://schemas.microsoft.com/office/powerpoint/2010/main" val="642012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5"/>
          <p:cNvSpPr>
            <a:spLocks noChangeArrowheads="1"/>
          </p:cNvSpPr>
          <p:nvPr/>
        </p:nvSpPr>
        <p:spPr bwMode="auto">
          <a:xfrm>
            <a:off x="1243403" y="1565782"/>
            <a:ext cx="6657194" cy="4914550"/>
          </a:xfrm>
          <a:prstGeom prst="roundRect">
            <a:avLst>
              <a:gd name="adj" fmla="val 2855"/>
            </a:avLst>
          </a:prstGeom>
          <a:solidFill>
            <a:srgbClr val="E8E9E8"/>
          </a:solidFill>
          <a:ln w="635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" name="Rectangle 2"/>
          <p:cNvSpPr/>
          <p:nvPr/>
        </p:nvSpPr>
        <p:spPr>
          <a:xfrm>
            <a:off x="5105385" y="2709630"/>
            <a:ext cx="1385481" cy="2936822"/>
          </a:xfrm>
          <a:custGeom>
            <a:avLst/>
            <a:gdLst/>
            <a:ahLst/>
            <a:cxnLst/>
            <a:rect l="l" t="t" r="r" b="b"/>
            <a:pathLst>
              <a:path w="1385481" h="2936822">
                <a:moveTo>
                  <a:pt x="1385481" y="0"/>
                </a:moveTo>
                <a:lnTo>
                  <a:pt x="1385481" y="2936822"/>
                </a:lnTo>
                <a:lnTo>
                  <a:pt x="0" y="2936822"/>
                </a:lnTo>
                <a:lnTo>
                  <a:pt x="0" y="67396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2687265" y="5815780"/>
            <a:ext cx="4251144" cy="477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Area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sp>
        <p:nvSpPr>
          <p:cNvPr id="22" name="TextBox 2"/>
          <p:cNvSpPr txBox="1">
            <a:spLocks noChangeArrowheads="1"/>
          </p:cNvSpPr>
          <p:nvPr/>
        </p:nvSpPr>
        <p:spPr bwMode="auto">
          <a:xfrm rot="16200000">
            <a:off x="490288" y="3676567"/>
            <a:ext cx="3462657" cy="47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num. species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2687265" y="5646453"/>
            <a:ext cx="4251144" cy="0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 bwMode="auto">
          <a:xfrm flipV="1">
            <a:off x="2693729" y="2643283"/>
            <a:ext cx="3941635" cy="1910844"/>
          </a:xfrm>
          <a:prstGeom prst="line">
            <a:avLst/>
          </a:prstGeom>
          <a:ln w="50800" cap="rnd">
            <a:solidFill>
              <a:srgbClr val="0000FF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 flipV="1">
            <a:off x="2685677" y="2183794"/>
            <a:ext cx="0" cy="34642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Left Arrow 25"/>
          <p:cNvSpPr/>
          <p:nvPr/>
        </p:nvSpPr>
        <p:spPr>
          <a:xfrm>
            <a:off x="5105385" y="4683169"/>
            <a:ext cx="1385481" cy="495628"/>
          </a:xfrm>
          <a:prstGeom prst="lef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 bwMode="auto">
          <a:xfrm>
            <a:off x="4517620" y="3600843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 bwMode="auto">
          <a:xfrm>
            <a:off x="3719524" y="3834321"/>
            <a:ext cx="214312" cy="214313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 bwMode="auto">
          <a:xfrm>
            <a:off x="5310087" y="3132012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 bwMode="auto">
          <a:xfrm>
            <a:off x="3169039" y="4187541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Oval 31"/>
          <p:cNvSpPr/>
          <p:nvPr/>
        </p:nvSpPr>
        <p:spPr bwMode="auto">
          <a:xfrm>
            <a:off x="5761321" y="2993923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67725" y="34257"/>
            <a:ext cx="88314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</p:txBody>
      </p:sp>
    </p:spTree>
    <p:extLst>
      <p:ext uri="{BB962C8B-B14F-4D97-AF65-F5344CB8AC3E}">
        <p14:creationId xmlns:p14="http://schemas.microsoft.com/office/powerpoint/2010/main" val="2223526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5"/>
          <p:cNvSpPr>
            <a:spLocks noChangeArrowheads="1"/>
          </p:cNvSpPr>
          <p:nvPr/>
        </p:nvSpPr>
        <p:spPr bwMode="auto">
          <a:xfrm>
            <a:off x="1243403" y="1565782"/>
            <a:ext cx="6657194" cy="4914550"/>
          </a:xfrm>
          <a:prstGeom prst="roundRect">
            <a:avLst>
              <a:gd name="adj" fmla="val 2855"/>
            </a:avLst>
          </a:prstGeom>
          <a:solidFill>
            <a:srgbClr val="E8E9E8"/>
          </a:solidFill>
          <a:ln w="635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" name="Rectangle 2"/>
          <p:cNvSpPr/>
          <p:nvPr/>
        </p:nvSpPr>
        <p:spPr>
          <a:xfrm>
            <a:off x="5105385" y="2709630"/>
            <a:ext cx="1385481" cy="2936822"/>
          </a:xfrm>
          <a:custGeom>
            <a:avLst/>
            <a:gdLst/>
            <a:ahLst/>
            <a:cxnLst/>
            <a:rect l="l" t="t" r="r" b="b"/>
            <a:pathLst>
              <a:path w="1385481" h="2936822">
                <a:moveTo>
                  <a:pt x="1385481" y="0"/>
                </a:moveTo>
                <a:lnTo>
                  <a:pt x="1385481" y="2936822"/>
                </a:lnTo>
                <a:lnTo>
                  <a:pt x="0" y="2936822"/>
                </a:lnTo>
                <a:lnTo>
                  <a:pt x="0" y="67396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6"/>
          <p:cNvSpPr/>
          <p:nvPr/>
        </p:nvSpPr>
        <p:spPr>
          <a:xfrm>
            <a:off x="2685677" y="2719130"/>
            <a:ext cx="3805189" cy="660018"/>
          </a:xfrm>
          <a:custGeom>
            <a:avLst/>
            <a:gdLst/>
            <a:ahLst/>
            <a:cxnLst/>
            <a:rect l="l" t="t" r="r" b="b"/>
            <a:pathLst>
              <a:path w="3805189" h="660018">
                <a:moveTo>
                  <a:pt x="0" y="0"/>
                </a:moveTo>
                <a:lnTo>
                  <a:pt x="3805189" y="0"/>
                </a:lnTo>
                <a:lnTo>
                  <a:pt x="2448369" y="660018"/>
                </a:lnTo>
                <a:lnTo>
                  <a:pt x="0" y="660018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2687265" y="5815780"/>
            <a:ext cx="4251144" cy="477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Area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sp>
        <p:nvSpPr>
          <p:cNvPr id="22" name="TextBox 2"/>
          <p:cNvSpPr txBox="1">
            <a:spLocks noChangeArrowheads="1"/>
          </p:cNvSpPr>
          <p:nvPr/>
        </p:nvSpPr>
        <p:spPr bwMode="auto">
          <a:xfrm rot="16200000">
            <a:off x="490288" y="3676567"/>
            <a:ext cx="3462657" cy="477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2500" b="1" dirty="0">
                <a:latin typeface="MS Reference Sans Serif" charset="0"/>
                <a:cs typeface="MS Reference Sans Serif" charset="0"/>
              </a:rPr>
              <a:t>Log num. species</a:t>
            </a:r>
            <a:endParaRPr lang="en-GB" sz="2500" dirty="0">
              <a:latin typeface="MS Reference Sans Serif" charset="0"/>
              <a:cs typeface="MS Reference Sans Serif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2687265" y="5646453"/>
            <a:ext cx="4251144" cy="0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 bwMode="auto">
          <a:xfrm flipV="1">
            <a:off x="2693729" y="2643283"/>
            <a:ext cx="3941635" cy="1910844"/>
          </a:xfrm>
          <a:prstGeom prst="line">
            <a:avLst/>
          </a:prstGeom>
          <a:ln w="50800" cap="rnd">
            <a:solidFill>
              <a:srgbClr val="0000FF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 flipV="1">
            <a:off x="2685677" y="2183794"/>
            <a:ext cx="0" cy="346424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Left Arrow 25"/>
          <p:cNvSpPr/>
          <p:nvPr/>
        </p:nvSpPr>
        <p:spPr>
          <a:xfrm>
            <a:off x="5105385" y="4683169"/>
            <a:ext cx="1385481" cy="495628"/>
          </a:xfrm>
          <a:prstGeom prst="lef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Arrow 26"/>
          <p:cNvSpPr/>
          <p:nvPr/>
        </p:nvSpPr>
        <p:spPr>
          <a:xfrm rot="16200000">
            <a:off x="3216302" y="2801324"/>
            <a:ext cx="660018" cy="495628"/>
          </a:xfrm>
          <a:prstGeom prst="lef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 bwMode="auto">
          <a:xfrm>
            <a:off x="4517620" y="3600843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Oval 28"/>
          <p:cNvSpPr/>
          <p:nvPr/>
        </p:nvSpPr>
        <p:spPr bwMode="auto">
          <a:xfrm>
            <a:off x="3719524" y="3834321"/>
            <a:ext cx="214312" cy="214313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Oval 29"/>
          <p:cNvSpPr/>
          <p:nvPr/>
        </p:nvSpPr>
        <p:spPr bwMode="auto">
          <a:xfrm>
            <a:off x="5310087" y="3132012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Oval 30"/>
          <p:cNvSpPr/>
          <p:nvPr/>
        </p:nvSpPr>
        <p:spPr bwMode="auto">
          <a:xfrm>
            <a:off x="3169039" y="4187541"/>
            <a:ext cx="214313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Oval 31"/>
          <p:cNvSpPr/>
          <p:nvPr/>
        </p:nvSpPr>
        <p:spPr bwMode="auto">
          <a:xfrm>
            <a:off x="5761321" y="2993923"/>
            <a:ext cx="214312" cy="214312"/>
          </a:xfrm>
          <a:prstGeom prst="ellipse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67725" y="34257"/>
            <a:ext cx="88314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</p:txBody>
      </p:sp>
    </p:spTree>
    <p:extLst>
      <p:ext uri="{BB962C8B-B14F-4D97-AF65-F5344CB8AC3E}">
        <p14:creationId xmlns:p14="http://schemas.microsoft.com/office/powerpoint/2010/main" val="13938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67725" y="34257"/>
            <a:ext cx="88314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  <a:p>
            <a:pPr algn="ctr"/>
            <a:r>
              <a:rPr lang="en-US" sz="4000" b="1" dirty="0" smtClean="0">
                <a:effectLst/>
              </a:rPr>
              <a:t>in fragmented landscapes</a:t>
            </a:r>
          </a:p>
          <a:p>
            <a:pPr algn="ctr"/>
            <a:endParaRPr lang="en-US" sz="1500" b="1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18995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7725" y="34257"/>
            <a:ext cx="88314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  <a:p>
            <a:pPr algn="ctr"/>
            <a:r>
              <a:rPr lang="en-US" sz="4000" b="1" dirty="0" smtClean="0">
                <a:effectLst/>
              </a:rPr>
              <a:t>in fragmented landscapes</a:t>
            </a:r>
          </a:p>
          <a:p>
            <a:pPr algn="ctr"/>
            <a:endParaRPr lang="en-US" sz="1500" b="1" dirty="0" smtClean="0"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725" y="5172736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  </a:t>
            </a:r>
            <a:r>
              <a:rPr lang="en-U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How many species will we loose</a:t>
            </a:r>
            <a:r>
              <a:rPr lang="is-I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…</a:t>
            </a:r>
            <a:endParaRPr lang="en-US" sz="4000" b="1" dirty="0" smtClean="0">
              <a:effectLst>
                <a:glow rad="558800">
                  <a:schemeClr val="bg1">
                    <a:alpha val="7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806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acanja_bur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9964"/>
            <a:ext cx="9144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2408313"/>
          </a:xfrm>
          <a:prstGeom prst="rect">
            <a:avLst/>
          </a:prstGeom>
          <a:gradFill flip="none" rotWithShape="1">
            <a:gsLst>
              <a:gs pos="5000">
                <a:srgbClr val="E8E9E8"/>
              </a:gs>
              <a:gs pos="27000">
                <a:srgbClr val="E8E9E8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7725" y="34257"/>
            <a:ext cx="883148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  <a:p>
            <a:pPr algn="ctr"/>
            <a:r>
              <a:rPr lang="en-US" sz="4000" b="1" dirty="0" smtClean="0">
                <a:effectLst/>
              </a:rPr>
              <a:t>and biodiversity loss </a:t>
            </a:r>
          </a:p>
          <a:p>
            <a:pPr algn="ctr"/>
            <a:r>
              <a:rPr lang="en-US" sz="4000" b="1" dirty="0" smtClean="0">
                <a:effectLst/>
              </a:rPr>
              <a:t>in fragmented landscapes</a:t>
            </a:r>
          </a:p>
          <a:p>
            <a:pPr algn="ctr"/>
            <a:endParaRPr lang="en-US" sz="1500" b="1" dirty="0" smtClean="0"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725" y="5172736"/>
            <a:ext cx="88314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  </a:t>
            </a:r>
            <a:r>
              <a:rPr lang="en-U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How many species will we loose</a:t>
            </a:r>
            <a:r>
              <a:rPr lang="is-I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…</a:t>
            </a:r>
            <a:endParaRPr lang="en-US" sz="4000" b="1" dirty="0" smtClean="0">
              <a:effectLst>
                <a:glow rad="558800">
                  <a:schemeClr val="bg1">
                    <a:alpha val="75000"/>
                  </a:schemeClr>
                </a:glow>
              </a:effectLst>
            </a:endParaRPr>
          </a:p>
          <a:p>
            <a:pPr algn="ctr"/>
            <a:r>
              <a:rPr lang="en-US" sz="4000" b="1" dirty="0" smtClean="0">
                <a:effectLst>
                  <a:glow rad="558800">
                    <a:schemeClr val="bg1">
                      <a:alpha val="75000"/>
                    </a:schemeClr>
                  </a:glow>
                </a:effectLst>
              </a:rPr>
              <a:t>immediately?</a:t>
            </a:r>
            <a:endParaRPr lang="en-US" sz="3000" b="1" dirty="0" smtClean="0">
              <a:effectLst>
                <a:glow rad="558800">
                  <a:schemeClr val="bg1">
                    <a:alpha val="7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56833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 bwMode="auto">
          <a:xfrm>
            <a:off x="7716838" y="4008438"/>
            <a:ext cx="1427162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 rot="5400000">
            <a:off x="2838451" y="4205287"/>
            <a:ext cx="798512" cy="40481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 rot="10800000" flipV="1">
            <a:off x="0" y="4008438"/>
            <a:ext cx="1420813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rot="16200000" flipH="1">
            <a:off x="5476082" y="4164806"/>
            <a:ext cx="800100" cy="484187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550" name="Picture 6" descr="Dsc_204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6950"/>
            <a:ext cx="3035300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1" name="Picture 7" descr="Dsc_268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363" y="4806950"/>
            <a:ext cx="3090862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2" name="Picture 6" descr="Picture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5"/>
          <a:stretch>
            <a:fillRect/>
          </a:stretch>
        </p:blipFill>
        <p:spPr bwMode="auto">
          <a:xfrm>
            <a:off x="6118225" y="4806950"/>
            <a:ext cx="31400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3" name="Line 7"/>
          <p:cNvSpPr>
            <a:spLocks noChangeShapeType="1"/>
          </p:cNvSpPr>
          <p:nvPr/>
        </p:nvSpPr>
        <p:spPr bwMode="auto">
          <a:xfrm flipV="1">
            <a:off x="0" y="685800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4" name="Line 7"/>
          <p:cNvSpPr>
            <a:spLocks noChangeShapeType="1"/>
          </p:cNvSpPr>
          <p:nvPr/>
        </p:nvSpPr>
        <p:spPr bwMode="auto">
          <a:xfrm flipV="1">
            <a:off x="0" y="480695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5" name="TextBox 2"/>
          <p:cNvSpPr txBox="1">
            <a:spLocks noChangeArrowheads="1"/>
          </p:cNvSpPr>
          <p:nvPr/>
        </p:nvSpPr>
        <p:spPr bwMode="auto">
          <a:xfrm>
            <a:off x="2476500" y="4106863"/>
            <a:ext cx="4191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Area</a:t>
            </a:r>
          </a:p>
        </p:txBody>
      </p:sp>
      <p:sp>
        <p:nvSpPr>
          <p:cNvPr id="108560" name="TextBox 2"/>
          <p:cNvSpPr txBox="1">
            <a:spLocks noChangeArrowheads="1"/>
          </p:cNvSpPr>
          <p:nvPr/>
        </p:nvSpPr>
        <p:spPr bwMode="auto">
          <a:xfrm rot="16200000">
            <a:off x="-996804" y="1984521"/>
            <a:ext cx="3992271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num. species</a:t>
            </a:r>
          </a:p>
        </p:txBody>
      </p:sp>
      <p:cxnSp>
        <p:nvCxnSpPr>
          <p:cNvPr id="16" name="Straight Arrow Connector 15"/>
          <p:cNvCxnSpPr/>
          <p:nvPr/>
        </p:nvCxnSpPr>
        <p:spPr bwMode="auto">
          <a:xfrm rot="5400000" flipH="1" flipV="1">
            <a:off x="-429419" y="2166144"/>
            <a:ext cx="3698875" cy="1588"/>
          </a:xfrm>
          <a:prstGeom prst="straightConnector1">
            <a:avLst/>
          </a:prstGeom>
          <a:ln w="50800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V="1">
            <a:off x="3440113" y="707886"/>
            <a:ext cx="0" cy="331325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3878206" y="2695873"/>
            <a:ext cx="2240020" cy="7575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343194" y="2518738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338752" y="2396333"/>
            <a:ext cx="2795599" cy="13839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 bwMode="auto">
          <a:xfrm flipV="1">
            <a:off x="5634038" y="707886"/>
            <a:ext cx="1590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5520730" y="2061792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 bwMode="auto">
          <a:xfrm flipV="1">
            <a:off x="7716838" y="707886"/>
            <a:ext cx="2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BES_Macro_2017_V5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780" y="1148333"/>
            <a:ext cx="6324283" cy="2858516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>
            <a:off x="1417638" y="4021138"/>
            <a:ext cx="6716712" cy="1587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67725" y="34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</p:txBody>
      </p:sp>
    </p:spTree>
    <p:extLst>
      <p:ext uri="{BB962C8B-B14F-4D97-AF65-F5344CB8AC3E}">
        <p14:creationId xmlns:p14="http://schemas.microsoft.com/office/powerpoint/2010/main" val="3942301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 bwMode="auto">
          <a:xfrm>
            <a:off x="7716838" y="4008438"/>
            <a:ext cx="1427162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 rot="5400000">
            <a:off x="2838451" y="4205287"/>
            <a:ext cx="798512" cy="40481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 rot="10800000" flipV="1">
            <a:off x="0" y="4008438"/>
            <a:ext cx="1420813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rot="16200000" flipH="1">
            <a:off x="5476082" y="4164806"/>
            <a:ext cx="800100" cy="484187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550" name="Picture 6" descr="Dsc_204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6950"/>
            <a:ext cx="3035300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1" name="Picture 7" descr="Dsc_268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363" y="4806950"/>
            <a:ext cx="3090862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2" name="Picture 6" descr="Picture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5"/>
          <a:stretch>
            <a:fillRect/>
          </a:stretch>
        </p:blipFill>
        <p:spPr bwMode="auto">
          <a:xfrm>
            <a:off x="6118225" y="4806950"/>
            <a:ext cx="31400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3" name="Line 7"/>
          <p:cNvSpPr>
            <a:spLocks noChangeShapeType="1"/>
          </p:cNvSpPr>
          <p:nvPr/>
        </p:nvSpPr>
        <p:spPr bwMode="auto">
          <a:xfrm flipV="1">
            <a:off x="0" y="685800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4" name="Line 7"/>
          <p:cNvSpPr>
            <a:spLocks noChangeShapeType="1"/>
          </p:cNvSpPr>
          <p:nvPr/>
        </p:nvSpPr>
        <p:spPr bwMode="auto">
          <a:xfrm flipV="1">
            <a:off x="0" y="480695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5" name="TextBox 2"/>
          <p:cNvSpPr txBox="1">
            <a:spLocks noChangeArrowheads="1"/>
          </p:cNvSpPr>
          <p:nvPr/>
        </p:nvSpPr>
        <p:spPr bwMode="auto">
          <a:xfrm>
            <a:off x="2476500" y="4106863"/>
            <a:ext cx="4191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Area</a:t>
            </a:r>
          </a:p>
        </p:txBody>
      </p:sp>
      <p:sp>
        <p:nvSpPr>
          <p:cNvPr id="108560" name="TextBox 2"/>
          <p:cNvSpPr txBox="1">
            <a:spLocks noChangeArrowheads="1"/>
          </p:cNvSpPr>
          <p:nvPr/>
        </p:nvSpPr>
        <p:spPr bwMode="auto">
          <a:xfrm rot="16200000">
            <a:off x="-996804" y="1984521"/>
            <a:ext cx="3992271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num. species</a:t>
            </a:r>
          </a:p>
        </p:txBody>
      </p:sp>
      <p:cxnSp>
        <p:nvCxnSpPr>
          <p:cNvPr id="16" name="Straight Arrow Connector 15"/>
          <p:cNvCxnSpPr/>
          <p:nvPr/>
        </p:nvCxnSpPr>
        <p:spPr bwMode="auto">
          <a:xfrm rot="5400000" flipH="1" flipV="1">
            <a:off x="-429419" y="2166144"/>
            <a:ext cx="3698875" cy="1588"/>
          </a:xfrm>
          <a:prstGeom prst="straightConnector1">
            <a:avLst/>
          </a:prstGeom>
          <a:ln w="50800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V="1">
            <a:off x="3440113" y="707886"/>
            <a:ext cx="0" cy="331325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3878206" y="2695873"/>
            <a:ext cx="2240020" cy="7575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343194" y="2518738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338752" y="2396333"/>
            <a:ext cx="2795599" cy="13839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 bwMode="auto">
          <a:xfrm flipV="1">
            <a:off x="5634038" y="707886"/>
            <a:ext cx="1590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5520730" y="2061792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 bwMode="auto">
          <a:xfrm flipV="1">
            <a:off x="7716838" y="707886"/>
            <a:ext cx="2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BES_Macro_2017_V5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780" y="1148333"/>
            <a:ext cx="6324283" cy="2858516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>
            <a:off x="1417638" y="4021138"/>
            <a:ext cx="6716712" cy="1587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5" descr="51tov9sGMqL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901722" y="860541"/>
            <a:ext cx="1050915" cy="1626804"/>
          </a:xfrm>
          <a:prstGeom prst="rect">
            <a:avLst/>
          </a:prstGeom>
          <a:noFill/>
        </p:spPr>
      </p:pic>
      <p:sp>
        <p:nvSpPr>
          <p:cNvPr id="30" name="Oval 29"/>
          <p:cNvSpPr/>
          <p:nvPr/>
        </p:nvSpPr>
        <p:spPr>
          <a:xfrm>
            <a:off x="3190794" y="860541"/>
            <a:ext cx="2662304" cy="10314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Mechanistic model</a:t>
            </a:r>
            <a:endParaRPr lang="en-US" sz="2500" dirty="0">
              <a:solidFill>
                <a:srgbClr val="00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67725" y="34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</p:txBody>
      </p:sp>
    </p:spTree>
    <p:extLst>
      <p:ext uri="{BB962C8B-B14F-4D97-AF65-F5344CB8AC3E}">
        <p14:creationId xmlns:p14="http://schemas.microsoft.com/office/powerpoint/2010/main" val="2885471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2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4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5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6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7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8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9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0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1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2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3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4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5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6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7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8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9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0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1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2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3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4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5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6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7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8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9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0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071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2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3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4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5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6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7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8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8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2214563" y="4248150"/>
            <a:ext cx="1355725" cy="1101725"/>
          </a:xfrm>
          <a:custGeom>
            <a:avLst/>
            <a:gdLst>
              <a:gd name="connsiteX0" fmla="*/ 3530600 w 7988300"/>
              <a:gd name="connsiteY0" fmla="*/ 8547100 h 8851900"/>
              <a:gd name="connsiteX1" fmla="*/ 3543300 w 7988300"/>
              <a:gd name="connsiteY1" fmla="*/ 7556500 h 8851900"/>
              <a:gd name="connsiteX2" fmla="*/ 3467100 w 7988300"/>
              <a:gd name="connsiteY2" fmla="*/ 7112000 h 8851900"/>
              <a:gd name="connsiteX3" fmla="*/ 3530600 w 7988300"/>
              <a:gd name="connsiteY3" fmla="*/ 6832600 h 8851900"/>
              <a:gd name="connsiteX4" fmla="*/ 3568700 w 7988300"/>
              <a:gd name="connsiteY4" fmla="*/ 3022600 h 8851900"/>
              <a:gd name="connsiteX5" fmla="*/ 3479800 w 7988300"/>
              <a:gd name="connsiteY5" fmla="*/ 2895600 h 8851900"/>
              <a:gd name="connsiteX6" fmla="*/ 3517900 w 7988300"/>
              <a:gd name="connsiteY6" fmla="*/ 2730500 h 8851900"/>
              <a:gd name="connsiteX7" fmla="*/ 3276600 w 7988300"/>
              <a:gd name="connsiteY7" fmla="*/ 2552700 h 8851900"/>
              <a:gd name="connsiteX8" fmla="*/ 3276600 w 7988300"/>
              <a:gd name="connsiteY8" fmla="*/ 2400300 h 8851900"/>
              <a:gd name="connsiteX9" fmla="*/ 3136900 w 7988300"/>
              <a:gd name="connsiteY9" fmla="*/ 2286000 h 8851900"/>
              <a:gd name="connsiteX10" fmla="*/ 3124200 w 7988300"/>
              <a:gd name="connsiteY10" fmla="*/ 2133600 h 8851900"/>
              <a:gd name="connsiteX11" fmla="*/ 3124200 w 7988300"/>
              <a:gd name="connsiteY11" fmla="*/ 2133600 h 8851900"/>
              <a:gd name="connsiteX12" fmla="*/ 2946400 w 7988300"/>
              <a:gd name="connsiteY12" fmla="*/ 2057400 h 8851900"/>
              <a:gd name="connsiteX13" fmla="*/ 2692400 w 7988300"/>
              <a:gd name="connsiteY13" fmla="*/ 2070100 h 8851900"/>
              <a:gd name="connsiteX14" fmla="*/ 2628900 w 7988300"/>
              <a:gd name="connsiteY14" fmla="*/ 2171700 h 8851900"/>
              <a:gd name="connsiteX15" fmla="*/ 2108200 w 7988300"/>
              <a:gd name="connsiteY15" fmla="*/ 1930400 h 8851900"/>
              <a:gd name="connsiteX16" fmla="*/ 1917700 w 7988300"/>
              <a:gd name="connsiteY16" fmla="*/ 2095500 h 8851900"/>
              <a:gd name="connsiteX17" fmla="*/ 1600200 w 7988300"/>
              <a:gd name="connsiteY17" fmla="*/ 1917700 h 8851900"/>
              <a:gd name="connsiteX18" fmla="*/ 1358900 w 7988300"/>
              <a:gd name="connsiteY18" fmla="*/ 2032000 h 8851900"/>
              <a:gd name="connsiteX19" fmla="*/ 1219200 w 7988300"/>
              <a:gd name="connsiteY19" fmla="*/ 1879600 h 8851900"/>
              <a:gd name="connsiteX20" fmla="*/ 1028700 w 7988300"/>
              <a:gd name="connsiteY20" fmla="*/ 1955800 h 8851900"/>
              <a:gd name="connsiteX21" fmla="*/ 977900 w 7988300"/>
              <a:gd name="connsiteY21" fmla="*/ 1892300 h 8851900"/>
              <a:gd name="connsiteX22" fmla="*/ 889000 w 7988300"/>
              <a:gd name="connsiteY22" fmla="*/ 1765300 h 8851900"/>
              <a:gd name="connsiteX23" fmla="*/ 596900 w 7988300"/>
              <a:gd name="connsiteY23" fmla="*/ 1752600 h 8851900"/>
              <a:gd name="connsiteX24" fmla="*/ 266700 w 7988300"/>
              <a:gd name="connsiteY24" fmla="*/ 1778000 h 8851900"/>
              <a:gd name="connsiteX25" fmla="*/ 241300 w 7988300"/>
              <a:gd name="connsiteY25" fmla="*/ 1638300 h 8851900"/>
              <a:gd name="connsiteX26" fmla="*/ 0 w 7988300"/>
              <a:gd name="connsiteY26" fmla="*/ 1651000 h 8851900"/>
              <a:gd name="connsiteX27" fmla="*/ 228600 w 7988300"/>
              <a:gd name="connsiteY27" fmla="*/ 1447800 h 8851900"/>
              <a:gd name="connsiteX28" fmla="*/ 88900 w 7988300"/>
              <a:gd name="connsiteY28" fmla="*/ 1282700 h 8851900"/>
              <a:gd name="connsiteX29" fmla="*/ 749300 w 7988300"/>
              <a:gd name="connsiteY29" fmla="*/ 1231900 h 8851900"/>
              <a:gd name="connsiteX30" fmla="*/ 889000 w 7988300"/>
              <a:gd name="connsiteY30" fmla="*/ 1079500 h 8851900"/>
              <a:gd name="connsiteX31" fmla="*/ 1016000 w 7988300"/>
              <a:gd name="connsiteY31" fmla="*/ 1143000 h 8851900"/>
              <a:gd name="connsiteX32" fmla="*/ 1371600 w 7988300"/>
              <a:gd name="connsiteY32" fmla="*/ 990600 h 8851900"/>
              <a:gd name="connsiteX33" fmla="*/ 1955800 w 7988300"/>
              <a:gd name="connsiteY33" fmla="*/ 1104900 h 8851900"/>
              <a:gd name="connsiteX34" fmla="*/ 1930400 w 7988300"/>
              <a:gd name="connsiteY34" fmla="*/ 1270000 h 8851900"/>
              <a:gd name="connsiteX35" fmla="*/ 2387600 w 7988300"/>
              <a:gd name="connsiteY35" fmla="*/ 1231900 h 8851900"/>
              <a:gd name="connsiteX36" fmla="*/ 2476500 w 7988300"/>
              <a:gd name="connsiteY36" fmla="*/ 1295400 h 8851900"/>
              <a:gd name="connsiteX37" fmla="*/ 2235200 w 7988300"/>
              <a:gd name="connsiteY37" fmla="*/ 1651000 h 8851900"/>
              <a:gd name="connsiteX38" fmla="*/ 2870200 w 7988300"/>
              <a:gd name="connsiteY38" fmla="*/ 1689100 h 8851900"/>
              <a:gd name="connsiteX39" fmla="*/ 2654300 w 7988300"/>
              <a:gd name="connsiteY39" fmla="*/ 1435100 h 8851900"/>
              <a:gd name="connsiteX40" fmla="*/ 2552700 w 7988300"/>
              <a:gd name="connsiteY40" fmla="*/ 1333500 h 8851900"/>
              <a:gd name="connsiteX41" fmla="*/ 2565400 w 7988300"/>
              <a:gd name="connsiteY41" fmla="*/ 1155700 h 8851900"/>
              <a:gd name="connsiteX42" fmla="*/ 2400300 w 7988300"/>
              <a:gd name="connsiteY42" fmla="*/ 1104900 h 8851900"/>
              <a:gd name="connsiteX43" fmla="*/ 1955800 w 7988300"/>
              <a:gd name="connsiteY43" fmla="*/ 1104900 h 8851900"/>
              <a:gd name="connsiteX44" fmla="*/ 1219200 w 7988300"/>
              <a:gd name="connsiteY44" fmla="*/ 965200 h 8851900"/>
              <a:gd name="connsiteX45" fmla="*/ 1346200 w 7988300"/>
              <a:gd name="connsiteY45" fmla="*/ 787400 h 8851900"/>
              <a:gd name="connsiteX46" fmla="*/ 1879600 w 7988300"/>
              <a:gd name="connsiteY46" fmla="*/ 571500 h 8851900"/>
              <a:gd name="connsiteX47" fmla="*/ 2133600 w 7988300"/>
              <a:gd name="connsiteY47" fmla="*/ 419100 h 8851900"/>
              <a:gd name="connsiteX48" fmla="*/ 2628900 w 7988300"/>
              <a:gd name="connsiteY48" fmla="*/ 393700 h 8851900"/>
              <a:gd name="connsiteX49" fmla="*/ 3289300 w 7988300"/>
              <a:gd name="connsiteY49" fmla="*/ 215900 h 8851900"/>
              <a:gd name="connsiteX50" fmla="*/ 3670300 w 7988300"/>
              <a:gd name="connsiteY50" fmla="*/ 101600 h 8851900"/>
              <a:gd name="connsiteX51" fmla="*/ 4241800 w 7988300"/>
              <a:gd name="connsiteY51" fmla="*/ 152400 h 8851900"/>
              <a:gd name="connsiteX52" fmla="*/ 4940300 w 7988300"/>
              <a:gd name="connsiteY52" fmla="*/ 0 h 8851900"/>
              <a:gd name="connsiteX53" fmla="*/ 5753100 w 7988300"/>
              <a:gd name="connsiteY53" fmla="*/ 50800 h 8851900"/>
              <a:gd name="connsiteX54" fmla="*/ 5956300 w 7988300"/>
              <a:gd name="connsiteY54" fmla="*/ 228600 h 8851900"/>
              <a:gd name="connsiteX55" fmla="*/ 5740400 w 7988300"/>
              <a:gd name="connsiteY55" fmla="*/ 393700 h 8851900"/>
              <a:gd name="connsiteX56" fmla="*/ 6146800 w 7988300"/>
              <a:gd name="connsiteY56" fmla="*/ 635000 h 8851900"/>
              <a:gd name="connsiteX57" fmla="*/ 5651500 w 7988300"/>
              <a:gd name="connsiteY57" fmla="*/ 990600 h 8851900"/>
              <a:gd name="connsiteX58" fmla="*/ 5054600 w 7988300"/>
              <a:gd name="connsiteY58" fmla="*/ 1003300 h 8851900"/>
              <a:gd name="connsiteX59" fmla="*/ 5207000 w 7988300"/>
              <a:gd name="connsiteY59" fmla="*/ 1219200 h 8851900"/>
              <a:gd name="connsiteX60" fmla="*/ 4978400 w 7988300"/>
              <a:gd name="connsiteY60" fmla="*/ 1371600 h 8851900"/>
              <a:gd name="connsiteX61" fmla="*/ 4419600 w 7988300"/>
              <a:gd name="connsiteY61" fmla="*/ 1270000 h 8851900"/>
              <a:gd name="connsiteX62" fmla="*/ 4419600 w 7988300"/>
              <a:gd name="connsiteY62" fmla="*/ 1270000 h 8851900"/>
              <a:gd name="connsiteX63" fmla="*/ 4318000 w 7988300"/>
              <a:gd name="connsiteY63" fmla="*/ 1422400 h 8851900"/>
              <a:gd name="connsiteX64" fmla="*/ 4356100 w 7988300"/>
              <a:gd name="connsiteY64" fmla="*/ 1651000 h 8851900"/>
              <a:gd name="connsiteX65" fmla="*/ 4610100 w 7988300"/>
              <a:gd name="connsiteY65" fmla="*/ 1752600 h 8851900"/>
              <a:gd name="connsiteX66" fmla="*/ 5600700 w 7988300"/>
              <a:gd name="connsiteY66" fmla="*/ 1498600 h 8851900"/>
              <a:gd name="connsiteX67" fmla="*/ 5854700 w 7988300"/>
              <a:gd name="connsiteY67" fmla="*/ 1168400 h 8851900"/>
              <a:gd name="connsiteX68" fmla="*/ 5765800 w 7988300"/>
              <a:gd name="connsiteY68" fmla="*/ 1028700 h 8851900"/>
              <a:gd name="connsiteX69" fmla="*/ 6197600 w 7988300"/>
              <a:gd name="connsiteY69" fmla="*/ 596900 h 8851900"/>
              <a:gd name="connsiteX70" fmla="*/ 6464300 w 7988300"/>
              <a:gd name="connsiteY70" fmla="*/ 419100 h 8851900"/>
              <a:gd name="connsiteX71" fmla="*/ 6667500 w 7988300"/>
              <a:gd name="connsiteY71" fmla="*/ 584200 h 8851900"/>
              <a:gd name="connsiteX72" fmla="*/ 7315200 w 7988300"/>
              <a:gd name="connsiteY72" fmla="*/ 584200 h 8851900"/>
              <a:gd name="connsiteX73" fmla="*/ 7607300 w 7988300"/>
              <a:gd name="connsiteY73" fmla="*/ 825500 h 8851900"/>
              <a:gd name="connsiteX74" fmla="*/ 7607300 w 7988300"/>
              <a:gd name="connsiteY74" fmla="*/ 939800 h 8851900"/>
              <a:gd name="connsiteX75" fmla="*/ 7162800 w 7988300"/>
              <a:gd name="connsiteY75" fmla="*/ 901700 h 8851900"/>
              <a:gd name="connsiteX76" fmla="*/ 7315200 w 7988300"/>
              <a:gd name="connsiteY76" fmla="*/ 1041400 h 8851900"/>
              <a:gd name="connsiteX77" fmla="*/ 7797800 w 7988300"/>
              <a:gd name="connsiteY77" fmla="*/ 1003300 h 8851900"/>
              <a:gd name="connsiteX78" fmla="*/ 7988300 w 7988300"/>
              <a:gd name="connsiteY78" fmla="*/ 1143000 h 8851900"/>
              <a:gd name="connsiteX79" fmla="*/ 7988300 w 7988300"/>
              <a:gd name="connsiteY79" fmla="*/ 1295400 h 8851900"/>
              <a:gd name="connsiteX80" fmla="*/ 7797800 w 7988300"/>
              <a:gd name="connsiteY80" fmla="*/ 1295400 h 8851900"/>
              <a:gd name="connsiteX81" fmla="*/ 7823200 w 7988300"/>
              <a:gd name="connsiteY81" fmla="*/ 1549400 h 8851900"/>
              <a:gd name="connsiteX82" fmla="*/ 7505700 w 7988300"/>
              <a:gd name="connsiteY82" fmla="*/ 1524000 h 8851900"/>
              <a:gd name="connsiteX83" fmla="*/ 7061200 w 7988300"/>
              <a:gd name="connsiteY83" fmla="*/ 1739900 h 8851900"/>
              <a:gd name="connsiteX84" fmla="*/ 6946900 w 7988300"/>
              <a:gd name="connsiteY84" fmla="*/ 1562100 h 8851900"/>
              <a:gd name="connsiteX85" fmla="*/ 6629400 w 7988300"/>
              <a:gd name="connsiteY85" fmla="*/ 1562100 h 8851900"/>
              <a:gd name="connsiteX86" fmla="*/ 6413500 w 7988300"/>
              <a:gd name="connsiteY86" fmla="*/ 1778000 h 8851900"/>
              <a:gd name="connsiteX87" fmla="*/ 6388100 w 7988300"/>
              <a:gd name="connsiteY87" fmla="*/ 2032000 h 8851900"/>
              <a:gd name="connsiteX88" fmla="*/ 6083300 w 7988300"/>
              <a:gd name="connsiteY88" fmla="*/ 2146300 h 8851900"/>
              <a:gd name="connsiteX89" fmla="*/ 5803900 w 7988300"/>
              <a:gd name="connsiteY89" fmla="*/ 2082800 h 8851900"/>
              <a:gd name="connsiteX90" fmla="*/ 5715000 w 7988300"/>
              <a:gd name="connsiteY90" fmla="*/ 1790700 h 8851900"/>
              <a:gd name="connsiteX91" fmla="*/ 5384800 w 7988300"/>
              <a:gd name="connsiteY91" fmla="*/ 1917700 h 8851900"/>
              <a:gd name="connsiteX92" fmla="*/ 5270500 w 7988300"/>
              <a:gd name="connsiteY92" fmla="*/ 2095500 h 8851900"/>
              <a:gd name="connsiteX93" fmla="*/ 4838700 w 7988300"/>
              <a:gd name="connsiteY93" fmla="*/ 2311400 h 8851900"/>
              <a:gd name="connsiteX94" fmla="*/ 4699000 w 7988300"/>
              <a:gd name="connsiteY94" fmla="*/ 2324100 h 8851900"/>
              <a:gd name="connsiteX95" fmla="*/ 4660900 w 7988300"/>
              <a:gd name="connsiteY95" fmla="*/ 2794000 h 8851900"/>
              <a:gd name="connsiteX96" fmla="*/ 4711700 w 7988300"/>
              <a:gd name="connsiteY96" fmla="*/ 2984500 h 8851900"/>
              <a:gd name="connsiteX97" fmla="*/ 4889500 w 7988300"/>
              <a:gd name="connsiteY97" fmla="*/ 4445000 h 8851900"/>
              <a:gd name="connsiteX98" fmla="*/ 4965700 w 7988300"/>
              <a:gd name="connsiteY98" fmla="*/ 8623300 h 8851900"/>
              <a:gd name="connsiteX99" fmla="*/ 4864100 w 7988300"/>
              <a:gd name="connsiteY99" fmla="*/ 8851900 h 8851900"/>
              <a:gd name="connsiteX100" fmla="*/ 3568700 w 7988300"/>
              <a:gd name="connsiteY100" fmla="*/ 8813800 h 885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988300" h="8851900">
                <a:moveTo>
                  <a:pt x="3530600" y="8547100"/>
                </a:moveTo>
                <a:lnTo>
                  <a:pt x="3543300" y="7556500"/>
                </a:lnTo>
                <a:lnTo>
                  <a:pt x="3467100" y="7112000"/>
                </a:lnTo>
                <a:lnTo>
                  <a:pt x="3530600" y="6832600"/>
                </a:lnTo>
                <a:lnTo>
                  <a:pt x="3568700" y="3022600"/>
                </a:lnTo>
                <a:lnTo>
                  <a:pt x="3479800" y="2895600"/>
                </a:lnTo>
                <a:lnTo>
                  <a:pt x="3517900" y="2730500"/>
                </a:lnTo>
                <a:lnTo>
                  <a:pt x="3276600" y="2552700"/>
                </a:lnTo>
                <a:lnTo>
                  <a:pt x="3276600" y="2400300"/>
                </a:lnTo>
                <a:lnTo>
                  <a:pt x="3136900" y="2286000"/>
                </a:lnTo>
                <a:lnTo>
                  <a:pt x="3124200" y="2133600"/>
                </a:lnTo>
                <a:lnTo>
                  <a:pt x="3124200" y="2133600"/>
                </a:lnTo>
                <a:lnTo>
                  <a:pt x="2946400" y="2057400"/>
                </a:lnTo>
                <a:lnTo>
                  <a:pt x="2692400" y="2070100"/>
                </a:lnTo>
                <a:lnTo>
                  <a:pt x="2628900" y="2171700"/>
                </a:lnTo>
                <a:lnTo>
                  <a:pt x="2108200" y="1930400"/>
                </a:lnTo>
                <a:cubicBezTo>
                  <a:pt x="1914394" y="2085445"/>
                  <a:pt x="1917700" y="2001480"/>
                  <a:pt x="1917700" y="2095500"/>
                </a:cubicBezTo>
                <a:lnTo>
                  <a:pt x="1600200" y="1917700"/>
                </a:lnTo>
                <a:lnTo>
                  <a:pt x="1358900" y="2032000"/>
                </a:lnTo>
                <a:lnTo>
                  <a:pt x="1219200" y="1879600"/>
                </a:lnTo>
                <a:lnTo>
                  <a:pt x="1028700" y="1955800"/>
                </a:lnTo>
                <a:lnTo>
                  <a:pt x="977900" y="1892300"/>
                </a:lnTo>
                <a:lnTo>
                  <a:pt x="889000" y="1765300"/>
                </a:lnTo>
                <a:lnTo>
                  <a:pt x="596900" y="1752600"/>
                </a:lnTo>
                <a:lnTo>
                  <a:pt x="266700" y="1778000"/>
                </a:lnTo>
                <a:lnTo>
                  <a:pt x="241300" y="1638300"/>
                </a:lnTo>
                <a:lnTo>
                  <a:pt x="0" y="1651000"/>
                </a:lnTo>
                <a:lnTo>
                  <a:pt x="228600" y="1447800"/>
                </a:lnTo>
                <a:lnTo>
                  <a:pt x="88900" y="1282700"/>
                </a:lnTo>
                <a:lnTo>
                  <a:pt x="749300" y="1231900"/>
                </a:lnTo>
                <a:lnTo>
                  <a:pt x="889000" y="1079500"/>
                </a:lnTo>
                <a:lnTo>
                  <a:pt x="1016000" y="1143000"/>
                </a:lnTo>
                <a:lnTo>
                  <a:pt x="1371600" y="990600"/>
                </a:lnTo>
                <a:lnTo>
                  <a:pt x="1955800" y="1104900"/>
                </a:lnTo>
                <a:lnTo>
                  <a:pt x="1930400" y="1270000"/>
                </a:lnTo>
                <a:lnTo>
                  <a:pt x="2387600" y="1231900"/>
                </a:lnTo>
                <a:cubicBezTo>
                  <a:pt x="2467052" y="1298110"/>
                  <a:pt x="2430737" y="1295400"/>
                  <a:pt x="2476500" y="1295400"/>
                </a:cubicBezTo>
                <a:lnTo>
                  <a:pt x="2235200" y="1651000"/>
                </a:lnTo>
                <a:lnTo>
                  <a:pt x="2870200" y="1689100"/>
                </a:lnTo>
                <a:lnTo>
                  <a:pt x="2654300" y="1435100"/>
                </a:lnTo>
                <a:lnTo>
                  <a:pt x="2552700" y="1333500"/>
                </a:lnTo>
                <a:lnTo>
                  <a:pt x="2565400" y="1155700"/>
                </a:lnTo>
                <a:lnTo>
                  <a:pt x="2400300" y="1104900"/>
                </a:lnTo>
                <a:lnTo>
                  <a:pt x="1955800" y="1104900"/>
                </a:lnTo>
                <a:lnTo>
                  <a:pt x="1219200" y="965200"/>
                </a:lnTo>
                <a:lnTo>
                  <a:pt x="1346200" y="787400"/>
                </a:lnTo>
                <a:lnTo>
                  <a:pt x="1879600" y="571500"/>
                </a:lnTo>
                <a:lnTo>
                  <a:pt x="2133600" y="419100"/>
                </a:lnTo>
                <a:lnTo>
                  <a:pt x="2628900" y="393700"/>
                </a:lnTo>
                <a:lnTo>
                  <a:pt x="3289300" y="215900"/>
                </a:lnTo>
                <a:lnTo>
                  <a:pt x="3670300" y="101600"/>
                </a:lnTo>
                <a:lnTo>
                  <a:pt x="4241800" y="152400"/>
                </a:lnTo>
                <a:lnTo>
                  <a:pt x="4940300" y="0"/>
                </a:lnTo>
                <a:lnTo>
                  <a:pt x="5753100" y="50800"/>
                </a:lnTo>
                <a:lnTo>
                  <a:pt x="5956300" y="228600"/>
                </a:lnTo>
                <a:lnTo>
                  <a:pt x="5740400" y="393700"/>
                </a:lnTo>
                <a:lnTo>
                  <a:pt x="6146800" y="635000"/>
                </a:lnTo>
                <a:cubicBezTo>
                  <a:pt x="5635332" y="993028"/>
                  <a:pt x="5432102" y="990600"/>
                  <a:pt x="5651500" y="990600"/>
                </a:cubicBezTo>
                <a:lnTo>
                  <a:pt x="5054600" y="1003300"/>
                </a:lnTo>
                <a:lnTo>
                  <a:pt x="5207000" y="1219200"/>
                </a:lnTo>
                <a:lnTo>
                  <a:pt x="4978400" y="1371600"/>
                </a:lnTo>
                <a:lnTo>
                  <a:pt x="4419600" y="1270000"/>
                </a:lnTo>
                <a:lnTo>
                  <a:pt x="4419600" y="1270000"/>
                </a:lnTo>
                <a:lnTo>
                  <a:pt x="4318000" y="1422400"/>
                </a:lnTo>
                <a:lnTo>
                  <a:pt x="4356100" y="1651000"/>
                </a:lnTo>
                <a:lnTo>
                  <a:pt x="4610100" y="1752600"/>
                </a:lnTo>
                <a:lnTo>
                  <a:pt x="5600700" y="1498600"/>
                </a:lnTo>
                <a:lnTo>
                  <a:pt x="5854700" y="1168400"/>
                </a:lnTo>
                <a:lnTo>
                  <a:pt x="5765800" y="1028700"/>
                </a:lnTo>
                <a:lnTo>
                  <a:pt x="6197600" y="596900"/>
                </a:lnTo>
                <a:lnTo>
                  <a:pt x="6464300" y="419100"/>
                </a:lnTo>
                <a:lnTo>
                  <a:pt x="6667500" y="584200"/>
                </a:lnTo>
                <a:lnTo>
                  <a:pt x="7315200" y="584200"/>
                </a:lnTo>
                <a:cubicBezTo>
                  <a:pt x="7610634" y="815409"/>
                  <a:pt x="7607300" y="689161"/>
                  <a:pt x="7607300" y="825500"/>
                </a:cubicBezTo>
                <a:lnTo>
                  <a:pt x="7607300" y="939800"/>
                </a:lnTo>
                <a:lnTo>
                  <a:pt x="7162800" y="901700"/>
                </a:lnTo>
                <a:lnTo>
                  <a:pt x="7315200" y="1041400"/>
                </a:lnTo>
                <a:lnTo>
                  <a:pt x="7797800" y="1003300"/>
                </a:lnTo>
                <a:lnTo>
                  <a:pt x="7988300" y="1143000"/>
                </a:lnTo>
                <a:lnTo>
                  <a:pt x="7988300" y="1295400"/>
                </a:lnTo>
                <a:lnTo>
                  <a:pt x="7797800" y="1295400"/>
                </a:lnTo>
                <a:lnTo>
                  <a:pt x="7823200" y="1549400"/>
                </a:lnTo>
                <a:lnTo>
                  <a:pt x="7505700" y="1524000"/>
                </a:lnTo>
                <a:lnTo>
                  <a:pt x="7061200" y="1739900"/>
                </a:lnTo>
                <a:lnTo>
                  <a:pt x="6946900" y="1562100"/>
                </a:lnTo>
                <a:lnTo>
                  <a:pt x="6629400" y="1562100"/>
                </a:lnTo>
                <a:lnTo>
                  <a:pt x="6413500" y="1778000"/>
                </a:lnTo>
                <a:lnTo>
                  <a:pt x="6388100" y="2032000"/>
                </a:lnTo>
                <a:lnTo>
                  <a:pt x="6083300" y="2146300"/>
                </a:lnTo>
                <a:lnTo>
                  <a:pt x="5803900" y="2082800"/>
                </a:lnTo>
                <a:lnTo>
                  <a:pt x="5715000" y="1790700"/>
                </a:lnTo>
                <a:lnTo>
                  <a:pt x="5384800" y="1917700"/>
                </a:lnTo>
                <a:lnTo>
                  <a:pt x="5270500" y="2095500"/>
                </a:lnTo>
                <a:lnTo>
                  <a:pt x="4838700" y="2311400"/>
                </a:lnTo>
                <a:lnTo>
                  <a:pt x="4699000" y="2324100"/>
                </a:lnTo>
                <a:lnTo>
                  <a:pt x="4660900" y="2794000"/>
                </a:lnTo>
                <a:lnTo>
                  <a:pt x="4711700" y="2984500"/>
                </a:lnTo>
                <a:lnTo>
                  <a:pt x="4889500" y="4445000"/>
                </a:lnTo>
                <a:lnTo>
                  <a:pt x="4965700" y="8623300"/>
                </a:lnTo>
                <a:lnTo>
                  <a:pt x="4864100" y="8851900"/>
                </a:lnTo>
                <a:lnTo>
                  <a:pt x="3568700" y="8813800"/>
                </a:lnTo>
              </a:path>
            </a:pathLst>
          </a:custGeom>
          <a:gradFill flip="none" rotWithShape="1">
            <a:gsLst>
              <a:gs pos="0">
                <a:srgbClr val="007E00"/>
              </a:gs>
              <a:gs pos="44000">
                <a:srgbClr val="996633"/>
              </a:gs>
            </a:gsLst>
            <a:lin ang="5100000" scaled="0"/>
            <a:tileRect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4" name="Lightning Bolt 43"/>
          <p:cNvSpPr/>
          <p:nvPr/>
        </p:nvSpPr>
        <p:spPr>
          <a:xfrm rot="20256735">
            <a:off x="1392238" y="3284538"/>
            <a:ext cx="1008062" cy="2297112"/>
          </a:xfrm>
          <a:prstGeom prst="lightningBolt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7083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987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 bwMode="auto">
          <a:xfrm>
            <a:off x="7716838" y="4008438"/>
            <a:ext cx="1427162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 rot="5400000">
            <a:off x="2838451" y="4205287"/>
            <a:ext cx="798512" cy="40481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 rot="10800000" flipV="1">
            <a:off x="0" y="4008438"/>
            <a:ext cx="1420813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rot="16200000" flipH="1">
            <a:off x="5476082" y="4164806"/>
            <a:ext cx="800100" cy="484187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550" name="Picture 6" descr="Dsc_204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6950"/>
            <a:ext cx="3035300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1" name="Picture 7" descr="Dsc_268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363" y="4806950"/>
            <a:ext cx="3090862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2" name="Picture 6" descr="Picture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5"/>
          <a:stretch>
            <a:fillRect/>
          </a:stretch>
        </p:blipFill>
        <p:spPr bwMode="auto">
          <a:xfrm>
            <a:off x="6118225" y="4806950"/>
            <a:ext cx="31400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3" name="Line 7"/>
          <p:cNvSpPr>
            <a:spLocks noChangeShapeType="1"/>
          </p:cNvSpPr>
          <p:nvPr/>
        </p:nvSpPr>
        <p:spPr bwMode="auto">
          <a:xfrm flipV="1">
            <a:off x="0" y="685800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4" name="Line 7"/>
          <p:cNvSpPr>
            <a:spLocks noChangeShapeType="1"/>
          </p:cNvSpPr>
          <p:nvPr/>
        </p:nvSpPr>
        <p:spPr bwMode="auto">
          <a:xfrm flipV="1">
            <a:off x="0" y="480695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5" name="TextBox 2"/>
          <p:cNvSpPr txBox="1">
            <a:spLocks noChangeArrowheads="1"/>
          </p:cNvSpPr>
          <p:nvPr/>
        </p:nvSpPr>
        <p:spPr bwMode="auto">
          <a:xfrm>
            <a:off x="2476500" y="4106863"/>
            <a:ext cx="4191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Area</a:t>
            </a:r>
          </a:p>
        </p:txBody>
      </p:sp>
      <p:sp>
        <p:nvSpPr>
          <p:cNvPr id="108560" name="TextBox 2"/>
          <p:cNvSpPr txBox="1">
            <a:spLocks noChangeArrowheads="1"/>
          </p:cNvSpPr>
          <p:nvPr/>
        </p:nvSpPr>
        <p:spPr bwMode="auto">
          <a:xfrm rot="16200000">
            <a:off x="-996804" y="1984521"/>
            <a:ext cx="3992271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num. species</a:t>
            </a:r>
          </a:p>
        </p:txBody>
      </p:sp>
      <p:cxnSp>
        <p:nvCxnSpPr>
          <p:cNvPr id="16" name="Straight Arrow Connector 15"/>
          <p:cNvCxnSpPr/>
          <p:nvPr/>
        </p:nvCxnSpPr>
        <p:spPr bwMode="auto">
          <a:xfrm rot="5400000" flipH="1" flipV="1">
            <a:off x="-429419" y="2166144"/>
            <a:ext cx="3698875" cy="1588"/>
          </a:xfrm>
          <a:prstGeom prst="straightConnector1">
            <a:avLst/>
          </a:prstGeom>
          <a:ln w="50800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 bwMode="auto">
          <a:xfrm flipV="1">
            <a:off x="3440113" y="707886"/>
            <a:ext cx="0" cy="331325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3878206" y="2695873"/>
            <a:ext cx="2240020" cy="7575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343194" y="2518738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338752" y="2396333"/>
            <a:ext cx="2795599" cy="13839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 bwMode="auto">
          <a:xfrm flipV="1">
            <a:off x="5634038" y="707886"/>
            <a:ext cx="1590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5520730" y="2061792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 bwMode="auto">
          <a:xfrm flipV="1">
            <a:off x="7716838" y="707886"/>
            <a:ext cx="2" cy="330690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BES_Macro_2017_V5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780" y="1148333"/>
            <a:ext cx="6324283" cy="2858516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>
            <a:off x="1417638" y="4021138"/>
            <a:ext cx="6716712" cy="1587"/>
          </a:xfrm>
          <a:prstGeom prst="straightConnector1">
            <a:avLst/>
          </a:prstGeom>
          <a:ln w="50800" cap="rnd">
            <a:solidFill>
              <a:schemeClr val="tx1"/>
            </a:solidFill>
            <a:bevel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5" descr="51tov9sGMqL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901722" y="860541"/>
            <a:ext cx="1050915" cy="1626804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4128338" y="2945478"/>
            <a:ext cx="3150767" cy="8214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8148618"/>
              </p:ext>
            </p:extLst>
          </p:nvPr>
        </p:nvGraphicFramePr>
        <p:xfrm>
          <a:off x="4290831" y="3002652"/>
          <a:ext cx="383437" cy="719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Equation" r:id="rId9" imgW="203200" imgH="381000" progId="Equation.3">
                  <p:embed/>
                </p:oleObj>
              </mc:Choice>
              <mc:Fallback>
                <p:oleObj name="Equation" r:id="rId9" imgW="2032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90831" y="3002652"/>
                        <a:ext cx="383437" cy="719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634498" y="2930531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rate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630357" y="3399878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Dispersal kernel variance</a:t>
            </a:r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3190794" y="860541"/>
            <a:ext cx="2662304" cy="10314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Mechanistic model</a:t>
            </a:r>
            <a:endParaRPr lang="en-US" sz="2500" dirty="0">
              <a:solidFill>
                <a:srgbClr val="0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7725" y="34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</p:txBody>
      </p:sp>
    </p:spTree>
    <p:extLst>
      <p:ext uri="{BB962C8B-B14F-4D97-AF65-F5344CB8AC3E}">
        <p14:creationId xmlns:p14="http://schemas.microsoft.com/office/powerpoint/2010/main" val="81894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 bwMode="auto">
          <a:xfrm>
            <a:off x="7716838" y="4008438"/>
            <a:ext cx="1427162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 rot="5400000">
            <a:off x="2838451" y="4205287"/>
            <a:ext cx="798512" cy="40481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 rot="10800000" flipV="1">
            <a:off x="0" y="4008438"/>
            <a:ext cx="1420813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rot="16200000" flipH="1">
            <a:off x="5476082" y="4164806"/>
            <a:ext cx="800100" cy="484187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550" name="Picture 6" descr="Dsc_204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6950"/>
            <a:ext cx="3035300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1" name="Picture 7" descr="Dsc_268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363" y="4806950"/>
            <a:ext cx="3090862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2" name="Picture 6" descr="Picture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5"/>
          <a:stretch>
            <a:fillRect/>
          </a:stretch>
        </p:blipFill>
        <p:spPr bwMode="auto">
          <a:xfrm>
            <a:off x="6118225" y="4806950"/>
            <a:ext cx="31400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3" name="Line 7"/>
          <p:cNvSpPr>
            <a:spLocks noChangeShapeType="1"/>
          </p:cNvSpPr>
          <p:nvPr/>
        </p:nvSpPr>
        <p:spPr bwMode="auto">
          <a:xfrm flipV="1">
            <a:off x="0" y="685800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4" name="Line 7"/>
          <p:cNvSpPr>
            <a:spLocks noChangeShapeType="1"/>
          </p:cNvSpPr>
          <p:nvPr/>
        </p:nvSpPr>
        <p:spPr bwMode="auto">
          <a:xfrm flipV="1">
            <a:off x="0" y="480695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5" name="TextBox 2"/>
          <p:cNvSpPr txBox="1">
            <a:spLocks noChangeArrowheads="1"/>
          </p:cNvSpPr>
          <p:nvPr/>
        </p:nvSpPr>
        <p:spPr bwMode="auto">
          <a:xfrm>
            <a:off x="2476500" y="4106863"/>
            <a:ext cx="4191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Area</a:t>
            </a:r>
          </a:p>
        </p:txBody>
      </p:sp>
      <p:grpSp>
        <p:nvGrpSpPr>
          <p:cNvPr id="108556" name="Group 23"/>
          <p:cNvGrpSpPr>
            <a:grpSpLocks/>
          </p:cNvGrpSpPr>
          <p:nvPr/>
        </p:nvGrpSpPr>
        <p:grpSpPr bwMode="auto">
          <a:xfrm>
            <a:off x="706438" y="281279"/>
            <a:ext cx="7427912" cy="3992271"/>
            <a:chOff x="706438" y="80495"/>
            <a:chExt cx="7427912" cy="4190997"/>
          </a:xfrm>
        </p:grpSpPr>
        <p:cxnSp>
          <p:nvCxnSpPr>
            <p:cNvPr id="28" name="Straight Connector 27"/>
            <p:cNvCxnSpPr/>
            <p:nvPr/>
          </p:nvCxnSpPr>
          <p:spPr bwMode="auto">
            <a:xfrm flipV="1">
              <a:off x="7716838" y="528338"/>
              <a:ext cx="2" cy="3471512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auto">
            <a:xfrm flipV="1">
              <a:off x="5634038" y="528338"/>
              <a:ext cx="1590" cy="3471512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560" name="TextBox 2"/>
            <p:cNvSpPr txBox="1">
              <a:spLocks noChangeArrowheads="1"/>
            </p:cNvSpPr>
            <p:nvPr/>
          </p:nvSpPr>
          <p:spPr bwMode="auto">
            <a:xfrm rot="-5400000">
              <a:off x="-1096167" y="1883100"/>
              <a:ext cx="4190997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GB" sz="3200" dirty="0">
                  <a:latin typeface="Calibri"/>
                  <a:cs typeface="Calibri"/>
                </a:rPr>
                <a:t>Log num. species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rot="5400000" flipH="1" flipV="1">
              <a:off x="-521480" y="2059224"/>
              <a:ext cx="3882996" cy="1588"/>
            </a:xfrm>
            <a:prstGeom prst="straightConnector1">
              <a:avLst/>
            </a:prstGeom>
            <a:ln w="50800">
              <a:solidFill>
                <a:schemeClr val="tx1"/>
              </a:solidFill>
              <a:bevel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1417638" y="4006516"/>
              <a:ext cx="6716712" cy="1666"/>
            </a:xfrm>
            <a:prstGeom prst="straightConnector1">
              <a:avLst/>
            </a:prstGeom>
            <a:ln w="50800" cap="rnd">
              <a:solidFill>
                <a:schemeClr val="tx1"/>
              </a:solidFill>
              <a:bevel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3440113" y="528338"/>
              <a:ext cx="0" cy="3478179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/>
          <p:cNvSpPr/>
          <p:nvPr/>
        </p:nvSpPr>
        <p:spPr>
          <a:xfrm>
            <a:off x="2860845" y="986972"/>
            <a:ext cx="2240020" cy="8200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343194" y="2518738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520730" y="2061792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BES_Macro_2017_V5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780" y="1148333"/>
            <a:ext cx="6324283" cy="2858516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4128338" y="2945478"/>
            <a:ext cx="3150767" cy="8214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3974559"/>
              </p:ext>
            </p:extLst>
          </p:nvPr>
        </p:nvGraphicFramePr>
        <p:xfrm>
          <a:off x="4290831" y="3002652"/>
          <a:ext cx="383437" cy="719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3" name="Equation" r:id="rId7" imgW="203200" imgH="381000" progId="Equation.3">
                  <p:embed/>
                </p:oleObj>
              </mc:Choice>
              <mc:Fallback>
                <p:oleObj name="Equation" r:id="rId7" imgW="2032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90831" y="3002652"/>
                        <a:ext cx="383437" cy="719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634498" y="2930531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30357" y="3399878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Dispersal kernel variance</a:t>
            </a:r>
            <a:endParaRPr lang="en-US" dirty="0"/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790816"/>
              </p:ext>
            </p:extLst>
          </p:nvPr>
        </p:nvGraphicFramePr>
        <p:xfrm>
          <a:off x="2079625" y="1060450"/>
          <a:ext cx="29575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Equation" r:id="rId9" imgW="1143000" imgH="292100" progId="Equation.3">
                  <p:embed/>
                </p:oleObj>
              </mc:Choice>
              <mc:Fallback>
                <p:oleObj name="Equation" r:id="rId9" imgW="1143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79625" y="1060450"/>
                        <a:ext cx="2957513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167725" y="34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</p:txBody>
      </p:sp>
    </p:spTree>
    <p:extLst>
      <p:ext uri="{BB962C8B-B14F-4D97-AF65-F5344CB8AC3E}">
        <p14:creationId xmlns:p14="http://schemas.microsoft.com/office/powerpoint/2010/main" val="676914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/>
          <p:nvPr/>
        </p:nvCxnSpPr>
        <p:spPr bwMode="auto">
          <a:xfrm>
            <a:off x="7716838" y="4008438"/>
            <a:ext cx="1427162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auto">
          <a:xfrm rot="5400000">
            <a:off x="2838451" y="4205287"/>
            <a:ext cx="798512" cy="404813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 bwMode="auto">
          <a:xfrm rot="10800000" flipV="1">
            <a:off x="0" y="4008438"/>
            <a:ext cx="1420813" cy="798512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rot="16200000" flipH="1">
            <a:off x="5476082" y="4164806"/>
            <a:ext cx="800100" cy="484187"/>
          </a:xfrm>
          <a:prstGeom prst="line">
            <a:avLst/>
          </a:prstGeom>
          <a:ln w="25400">
            <a:solidFill>
              <a:srgbClr val="00FF1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8550" name="Picture 6" descr="Dsc_204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806950"/>
            <a:ext cx="3035300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1" name="Picture 7" descr="Dsc_268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363" y="4806950"/>
            <a:ext cx="3090862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8552" name="Picture 6" descr="Picture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5"/>
          <a:stretch>
            <a:fillRect/>
          </a:stretch>
        </p:blipFill>
        <p:spPr bwMode="auto">
          <a:xfrm>
            <a:off x="6118225" y="4806950"/>
            <a:ext cx="3140075" cy="205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8553" name="Line 7"/>
          <p:cNvSpPr>
            <a:spLocks noChangeShapeType="1"/>
          </p:cNvSpPr>
          <p:nvPr/>
        </p:nvSpPr>
        <p:spPr bwMode="auto">
          <a:xfrm flipV="1">
            <a:off x="0" y="685800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4" name="Line 7"/>
          <p:cNvSpPr>
            <a:spLocks noChangeShapeType="1"/>
          </p:cNvSpPr>
          <p:nvPr/>
        </p:nvSpPr>
        <p:spPr bwMode="auto">
          <a:xfrm flipV="1">
            <a:off x="0" y="4806950"/>
            <a:ext cx="9142413" cy="0"/>
          </a:xfrm>
          <a:prstGeom prst="line">
            <a:avLst/>
          </a:prstGeom>
          <a:noFill/>
          <a:ln w="889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8555" name="TextBox 2"/>
          <p:cNvSpPr txBox="1">
            <a:spLocks noChangeArrowheads="1"/>
          </p:cNvSpPr>
          <p:nvPr/>
        </p:nvSpPr>
        <p:spPr bwMode="auto">
          <a:xfrm>
            <a:off x="2476500" y="4106863"/>
            <a:ext cx="4191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dirty="0">
                <a:latin typeface="Calibri"/>
                <a:cs typeface="Calibri"/>
              </a:rPr>
              <a:t>Log Area</a:t>
            </a:r>
          </a:p>
        </p:txBody>
      </p:sp>
      <p:grpSp>
        <p:nvGrpSpPr>
          <p:cNvPr id="108556" name="Group 23"/>
          <p:cNvGrpSpPr>
            <a:grpSpLocks/>
          </p:cNvGrpSpPr>
          <p:nvPr/>
        </p:nvGrpSpPr>
        <p:grpSpPr bwMode="auto">
          <a:xfrm>
            <a:off x="706438" y="281279"/>
            <a:ext cx="7427912" cy="3992271"/>
            <a:chOff x="706438" y="80495"/>
            <a:chExt cx="7427912" cy="4190997"/>
          </a:xfrm>
        </p:grpSpPr>
        <p:cxnSp>
          <p:nvCxnSpPr>
            <p:cNvPr id="28" name="Straight Connector 27"/>
            <p:cNvCxnSpPr/>
            <p:nvPr/>
          </p:nvCxnSpPr>
          <p:spPr bwMode="auto">
            <a:xfrm flipV="1">
              <a:off x="7716838" y="528338"/>
              <a:ext cx="2" cy="3471512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auto">
            <a:xfrm flipV="1">
              <a:off x="5634038" y="1820603"/>
              <a:ext cx="0" cy="2179247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560" name="TextBox 2"/>
            <p:cNvSpPr txBox="1">
              <a:spLocks noChangeArrowheads="1"/>
            </p:cNvSpPr>
            <p:nvPr/>
          </p:nvSpPr>
          <p:spPr bwMode="auto">
            <a:xfrm rot="-5400000">
              <a:off x="-1096167" y="1883100"/>
              <a:ext cx="4190997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GB" sz="3200" dirty="0">
                  <a:latin typeface="Calibri"/>
                  <a:cs typeface="Calibri"/>
                </a:rPr>
                <a:t>Log num. species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rot="5400000" flipH="1" flipV="1">
              <a:off x="-521480" y="2059224"/>
              <a:ext cx="3882996" cy="1588"/>
            </a:xfrm>
            <a:prstGeom prst="straightConnector1">
              <a:avLst/>
            </a:prstGeom>
            <a:ln w="50800">
              <a:solidFill>
                <a:schemeClr val="tx1"/>
              </a:solidFill>
              <a:bevel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1417638" y="4006516"/>
              <a:ext cx="6716712" cy="1666"/>
            </a:xfrm>
            <a:prstGeom prst="straightConnector1">
              <a:avLst/>
            </a:prstGeom>
            <a:ln w="50800" cap="rnd">
              <a:solidFill>
                <a:schemeClr val="tx1"/>
              </a:solidFill>
              <a:bevel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auto">
            <a:xfrm flipV="1">
              <a:off x="3440113" y="528338"/>
              <a:ext cx="0" cy="3478179"/>
            </a:xfrm>
            <a:prstGeom prst="line">
              <a:avLst/>
            </a:prstGeom>
            <a:ln w="25400">
              <a:solidFill>
                <a:srgbClr val="00FF1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/>
          <p:cNvSpPr/>
          <p:nvPr/>
        </p:nvSpPr>
        <p:spPr>
          <a:xfrm>
            <a:off x="2860845" y="986972"/>
            <a:ext cx="2240020" cy="8200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343194" y="2518738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520730" y="2061792"/>
            <a:ext cx="226616" cy="3762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BES_Macro_2017_V5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780" y="1148333"/>
            <a:ext cx="6324283" cy="2858516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4128338" y="2945478"/>
            <a:ext cx="3150767" cy="8214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893281"/>
              </p:ext>
            </p:extLst>
          </p:nvPr>
        </p:nvGraphicFramePr>
        <p:xfrm>
          <a:off x="4290831" y="3002652"/>
          <a:ext cx="383437" cy="719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7" name="Equation" r:id="rId8" imgW="203200" imgH="381000" progId="Equation.3">
                  <p:embed/>
                </p:oleObj>
              </mc:Choice>
              <mc:Fallback>
                <p:oleObj name="Equation" r:id="rId8" imgW="2032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90831" y="3002652"/>
                        <a:ext cx="383437" cy="719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4634498" y="2930531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rate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30357" y="3399878"/>
            <a:ext cx="2940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Dispersal kernel variance</a:t>
            </a:r>
            <a:endParaRPr lang="en-US" dirty="0"/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1665931"/>
              </p:ext>
            </p:extLst>
          </p:nvPr>
        </p:nvGraphicFramePr>
        <p:xfrm>
          <a:off x="2079625" y="1060450"/>
          <a:ext cx="29575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Equation" r:id="rId10" imgW="1143000" imgH="292100" progId="Equation.3">
                  <p:embed/>
                </p:oleObj>
              </mc:Choice>
              <mc:Fallback>
                <p:oleObj name="Equation" r:id="rId10" imgW="1143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79625" y="1060450"/>
                        <a:ext cx="2957513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Oval 40"/>
          <p:cNvSpPr/>
          <p:nvPr/>
        </p:nvSpPr>
        <p:spPr>
          <a:xfrm>
            <a:off x="3124249" y="828532"/>
            <a:ext cx="1955800" cy="1110343"/>
          </a:xfrm>
          <a:prstGeom prst="ellipse">
            <a:avLst/>
          </a:prstGeom>
          <a:noFill/>
          <a:ln w="317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 rot="8766029">
            <a:off x="5079171" y="1369547"/>
            <a:ext cx="854093" cy="544030"/>
          </a:xfrm>
          <a:custGeom>
            <a:avLst/>
            <a:gdLst>
              <a:gd name="connsiteX0" fmla="*/ 0 w 1641308"/>
              <a:gd name="connsiteY0" fmla="*/ 50949 h 1033445"/>
              <a:gd name="connsiteX1" fmla="*/ 1198035 w 1641308"/>
              <a:gd name="connsiteY1" fmla="*/ 110858 h 1033445"/>
              <a:gd name="connsiteX2" fmla="*/ 1641308 w 1641308"/>
              <a:gd name="connsiteY2" fmla="*/ 1033445 h 1033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41308" h="1033445">
                <a:moveTo>
                  <a:pt x="0" y="50949"/>
                </a:moveTo>
                <a:cubicBezTo>
                  <a:pt x="462242" y="-971"/>
                  <a:pt x="924484" y="-52891"/>
                  <a:pt x="1198035" y="110858"/>
                </a:cubicBezTo>
                <a:cubicBezTo>
                  <a:pt x="1471586" y="274607"/>
                  <a:pt x="1556447" y="654026"/>
                  <a:pt x="1641308" y="1033445"/>
                </a:cubicBezTo>
              </a:path>
            </a:pathLst>
          </a:custGeom>
          <a:noFill/>
          <a:ln w="50800">
            <a:solidFill>
              <a:srgbClr val="FF0000"/>
            </a:solidFill>
            <a:tailEnd type="stealth" w="lg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128338" y="640501"/>
            <a:ext cx="4178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FF0000"/>
                </a:solidFill>
              </a:rPr>
              <a:t>Preston </a:t>
            </a:r>
          </a:p>
          <a:p>
            <a:pPr algn="ctr"/>
            <a:r>
              <a:rPr lang="en-US" sz="3000" dirty="0" smtClean="0">
                <a:solidFill>
                  <a:srgbClr val="FF0000"/>
                </a:solidFill>
              </a:rPr>
              <a:t>function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67725" y="34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  </a:t>
            </a:r>
            <a:r>
              <a:rPr lang="en-US" sz="4000" b="1" dirty="0" smtClean="0">
                <a:effectLst/>
              </a:rPr>
              <a:t>Species area relationships </a:t>
            </a:r>
          </a:p>
        </p:txBody>
      </p:sp>
    </p:spTree>
    <p:extLst>
      <p:ext uri="{BB962C8B-B14F-4D97-AF65-F5344CB8AC3E}">
        <p14:creationId xmlns:p14="http://schemas.microsoft.com/office/powerpoint/2010/main" val="1304132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003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" r="15142"/>
          <a:stretch/>
        </p:blipFill>
        <p:spPr>
          <a:xfrm>
            <a:off x="-12452" y="-12452"/>
            <a:ext cx="9175089" cy="688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13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003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" r="15142"/>
          <a:stretch/>
        </p:blipFill>
        <p:spPr>
          <a:xfrm>
            <a:off x="-12452" y="-12452"/>
            <a:ext cx="9175089" cy="688131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0109200" cy="6858000"/>
          </a:xfrm>
          <a:custGeom>
            <a:avLst/>
            <a:gdLst/>
            <a:ahLst/>
            <a:cxnLst/>
            <a:rect l="l" t="t" r="r" b="b"/>
            <a:pathLst>
              <a:path w="10109200" h="6858000">
                <a:moveTo>
                  <a:pt x="4851400" y="1066800"/>
                </a:moveTo>
                <a:cubicBezTo>
                  <a:pt x="3785270" y="1066800"/>
                  <a:pt x="2921000" y="1931070"/>
                  <a:pt x="2921000" y="2997200"/>
                </a:cubicBezTo>
                <a:cubicBezTo>
                  <a:pt x="2921000" y="4063330"/>
                  <a:pt x="3785270" y="4927600"/>
                  <a:pt x="4851400" y="4927600"/>
                </a:cubicBezTo>
                <a:cubicBezTo>
                  <a:pt x="5917530" y="4927600"/>
                  <a:pt x="6781800" y="4063330"/>
                  <a:pt x="6781800" y="2997200"/>
                </a:cubicBezTo>
                <a:cubicBezTo>
                  <a:pt x="6781800" y="1931070"/>
                  <a:pt x="5917530" y="1066800"/>
                  <a:pt x="4851400" y="1066800"/>
                </a:cubicBezTo>
                <a:close/>
                <a:moveTo>
                  <a:pt x="0" y="0"/>
                </a:moveTo>
                <a:lnTo>
                  <a:pt x="10109200" y="0"/>
                </a:lnTo>
                <a:lnTo>
                  <a:pt x="10109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00100" y="5308600"/>
            <a:ext cx="448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Contiguous clearing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12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003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r="6457"/>
          <a:stretch/>
        </p:blipFill>
        <p:spPr>
          <a:xfrm>
            <a:off x="0" y="0"/>
            <a:ext cx="10080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0109200" cy="6858000"/>
          </a:xfrm>
          <a:custGeom>
            <a:avLst/>
            <a:gdLst/>
            <a:ahLst/>
            <a:cxnLst/>
            <a:rect l="l" t="t" r="r" b="b"/>
            <a:pathLst>
              <a:path w="10109200" h="6858000">
                <a:moveTo>
                  <a:pt x="2675469" y="4572000"/>
                </a:moveTo>
                <a:cubicBezTo>
                  <a:pt x="2142404" y="4572000"/>
                  <a:pt x="1710269" y="5004135"/>
                  <a:pt x="1710269" y="5537200"/>
                </a:cubicBezTo>
                <a:cubicBezTo>
                  <a:pt x="1710269" y="6070265"/>
                  <a:pt x="2142404" y="6502400"/>
                  <a:pt x="2675469" y="6502400"/>
                </a:cubicBezTo>
                <a:cubicBezTo>
                  <a:pt x="3208534" y="6502400"/>
                  <a:pt x="3640669" y="6070265"/>
                  <a:pt x="3640669" y="5537200"/>
                </a:cubicBezTo>
                <a:cubicBezTo>
                  <a:pt x="3640669" y="5004135"/>
                  <a:pt x="3208534" y="4572000"/>
                  <a:pt x="2675469" y="4572000"/>
                </a:cubicBezTo>
                <a:close/>
                <a:moveTo>
                  <a:pt x="7721454" y="4368800"/>
                </a:moveTo>
                <a:cubicBezTo>
                  <a:pt x="7188389" y="4368800"/>
                  <a:pt x="6756254" y="4800935"/>
                  <a:pt x="6756254" y="5334000"/>
                </a:cubicBezTo>
                <a:cubicBezTo>
                  <a:pt x="6756254" y="5867065"/>
                  <a:pt x="7188389" y="6299200"/>
                  <a:pt x="7721454" y="6299200"/>
                </a:cubicBezTo>
                <a:cubicBezTo>
                  <a:pt x="8254519" y="6299200"/>
                  <a:pt x="8686654" y="5867065"/>
                  <a:pt x="8686654" y="5334000"/>
                </a:cubicBezTo>
                <a:cubicBezTo>
                  <a:pt x="8686654" y="4800935"/>
                  <a:pt x="8254519" y="4368800"/>
                  <a:pt x="7721454" y="4368800"/>
                </a:cubicBezTo>
                <a:close/>
                <a:moveTo>
                  <a:pt x="1913469" y="1710267"/>
                </a:moveTo>
                <a:cubicBezTo>
                  <a:pt x="1380404" y="1710267"/>
                  <a:pt x="948269" y="2142402"/>
                  <a:pt x="948269" y="2675467"/>
                </a:cubicBezTo>
                <a:cubicBezTo>
                  <a:pt x="948269" y="3208532"/>
                  <a:pt x="1380404" y="3640667"/>
                  <a:pt x="1913469" y="3640667"/>
                </a:cubicBezTo>
                <a:cubicBezTo>
                  <a:pt x="2446534" y="3640667"/>
                  <a:pt x="2878669" y="3208532"/>
                  <a:pt x="2878669" y="2675467"/>
                </a:cubicBezTo>
                <a:cubicBezTo>
                  <a:pt x="2878669" y="2142402"/>
                  <a:pt x="2446534" y="1710267"/>
                  <a:pt x="1913469" y="1710267"/>
                </a:cubicBezTo>
                <a:close/>
                <a:moveTo>
                  <a:pt x="6908654" y="982133"/>
                </a:moveTo>
                <a:cubicBezTo>
                  <a:pt x="6375589" y="982133"/>
                  <a:pt x="5943454" y="1414268"/>
                  <a:pt x="5943454" y="1947333"/>
                </a:cubicBezTo>
                <a:cubicBezTo>
                  <a:pt x="5943454" y="2480398"/>
                  <a:pt x="6375589" y="2912533"/>
                  <a:pt x="6908654" y="2912533"/>
                </a:cubicBezTo>
                <a:cubicBezTo>
                  <a:pt x="7441719" y="2912533"/>
                  <a:pt x="7873854" y="2480398"/>
                  <a:pt x="7873854" y="1947333"/>
                </a:cubicBezTo>
                <a:cubicBezTo>
                  <a:pt x="7873854" y="1414268"/>
                  <a:pt x="7441719" y="982133"/>
                  <a:pt x="6908654" y="982133"/>
                </a:cubicBezTo>
                <a:close/>
                <a:moveTo>
                  <a:pt x="0" y="0"/>
                </a:moveTo>
                <a:lnTo>
                  <a:pt x="10109200" y="0"/>
                </a:lnTo>
                <a:lnTo>
                  <a:pt x="10109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865966" y="3615267"/>
            <a:ext cx="448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Clumped clearing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1954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_0031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" r="6457"/>
          <a:stretch/>
        </p:blipFill>
        <p:spPr>
          <a:xfrm>
            <a:off x="0" y="0"/>
            <a:ext cx="10080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0109200" cy="6858000"/>
          </a:xfrm>
          <a:custGeom>
            <a:avLst/>
            <a:gdLst/>
            <a:ahLst/>
            <a:cxnLst/>
            <a:rect l="l" t="t" r="r" b="b"/>
            <a:pathLst>
              <a:path w="10109200" h="6858000">
                <a:moveTo>
                  <a:pt x="8870950" y="6438900"/>
                </a:moveTo>
                <a:cubicBezTo>
                  <a:pt x="8811331" y="6438900"/>
                  <a:pt x="8763000" y="6492917"/>
                  <a:pt x="8763000" y="6559550"/>
                </a:cubicBezTo>
                <a:cubicBezTo>
                  <a:pt x="8763000" y="6626183"/>
                  <a:pt x="8811331" y="6680200"/>
                  <a:pt x="8870950" y="6680200"/>
                </a:cubicBezTo>
                <a:cubicBezTo>
                  <a:pt x="8930569" y="6680200"/>
                  <a:pt x="8978900" y="6626183"/>
                  <a:pt x="8978900" y="6559550"/>
                </a:cubicBezTo>
                <a:cubicBezTo>
                  <a:pt x="8978900" y="6492917"/>
                  <a:pt x="8930569" y="6438900"/>
                  <a:pt x="8870950" y="6438900"/>
                </a:cubicBezTo>
                <a:close/>
                <a:moveTo>
                  <a:pt x="6178550" y="6426200"/>
                </a:moveTo>
                <a:cubicBezTo>
                  <a:pt x="6118931" y="6426200"/>
                  <a:pt x="6070600" y="6480217"/>
                  <a:pt x="6070600" y="6546850"/>
                </a:cubicBezTo>
                <a:cubicBezTo>
                  <a:pt x="6070600" y="6613483"/>
                  <a:pt x="6118931" y="6667500"/>
                  <a:pt x="6178550" y="6667500"/>
                </a:cubicBezTo>
                <a:cubicBezTo>
                  <a:pt x="6238169" y="6667500"/>
                  <a:pt x="6286500" y="6613483"/>
                  <a:pt x="6286500" y="6546850"/>
                </a:cubicBezTo>
                <a:cubicBezTo>
                  <a:pt x="6286500" y="6480217"/>
                  <a:pt x="6238169" y="6426200"/>
                  <a:pt x="6178550" y="6426200"/>
                </a:cubicBezTo>
                <a:close/>
                <a:moveTo>
                  <a:pt x="2660650" y="6375400"/>
                </a:moveTo>
                <a:cubicBezTo>
                  <a:pt x="2601031" y="6375400"/>
                  <a:pt x="2552700" y="6429417"/>
                  <a:pt x="2552700" y="6496050"/>
                </a:cubicBezTo>
                <a:cubicBezTo>
                  <a:pt x="2552700" y="6562683"/>
                  <a:pt x="2601031" y="6616700"/>
                  <a:pt x="2660650" y="6616700"/>
                </a:cubicBezTo>
                <a:cubicBezTo>
                  <a:pt x="2720269" y="6616700"/>
                  <a:pt x="2768600" y="6562683"/>
                  <a:pt x="2768600" y="6496050"/>
                </a:cubicBezTo>
                <a:cubicBezTo>
                  <a:pt x="2768600" y="6429417"/>
                  <a:pt x="2720269" y="6375400"/>
                  <a:pt x="2660650" y="6375400"/>
                </a:cubicBezTo>
                <a:close/>
                <a:moveTo>
                  <a:pt x="4616450" y="6311900"/>
                </a:moveTo>
                <a:cubicBezTo>
                  <a:pt x="4556831" y="6311900"/>
                  <a:pt x="4508500" y="6365917"/>
                  <a:pt x="4508500" y="6432550"/>
                </a:cubicBezTo>
                <a:cubicBezTo>
                  <a:pt x="4508500" y="6499183"/>
                  <a:pt x="4556831" y="6553200"/>
                  <a:pt x="4616450" y="6553200"/>
                </a:cubicBezTo>
                <a:cubicBezTo>
                  <a:pt x="4676069" y="6553200"/>
                  <a:pt x="4724400" y="6499183"/>
                  <a:pt x="4724400" y="6432550"/>
                </a:cubicBezTo>
                <a:cubicBezTo>
                  <a:pt x="4724400" y="6365917"/>
                  <a:pt x="4676069" y="6311900"/>
                  <a:pt x="4616450" y="6311900"/>
                </a:cubicBezTo>
                <a:close/>
                <a:moveTo>
                  <a:pt x="7600950" y="6299200"/>
                </a:moveTo>
                <a:cubicBezTo>
                  <a:pt x="7541331" y="6299200"/>
                  <a:pt x="7493000" y="6353217"/>
                  <a:pt x="7493000" y="6419850"/>
                </a:cubicBezTo>
                <a:cubicBezTo>
                  <a:pt x="7493000" y="6486483"/>
                  <a:pt x="7541331" y="6540500"/>
                  <a:pt x="7600950" y="6540500"/>
                </a:cubicBezTo>
                <a:cubicBezTo>
                  <a:pt x="7660569" y="6540500"/>
                  <a:pt x="7708900" y="6486483"/>
                  <a:pt x="7708900" y="6419850"/>
                </a:cubicBezTo>
                <a:cubicBezTo>
                  <a:pt x="7708900" y="6353217"/>
                  <a:pt x="7660569" y="6299200"/>
                  <a:pt x="7600950" y="6299200"/>
                </a:cubicBezTo>
                <a:close/>
                <a:moveTo>
                  <a:pt x="590550" y="6172200"/>
                </a:moveTo>
                <a:cubicBezTo>
                  <a:pt x="530931" y="6172200"/>
                  <a:pt x="482600" y="6226217"/>
                  <a:pt x="482600" y="6292850"/>
                </a:cubicBezTo>
                <a:cubicBezTo>
                  <a:pt x="482600" y="6359483"/>
                  <a:pt x="530931" y="6413500"/>
                  <a:pt x="590550" y="6413500"/>
                </a:cubicBezTo>
                <a:cubicBezTo>
                  <a:pt x="650169" y="6413500"/>
                  <a:pt x="698500" y="6359483"/>
                  <a:pt x="698500" y="6292850"/>
                </a:cubicBezTo>
                <a:cubicBezTo>
                  <a:pt x="698500" y="6226217"/>
                  <a:pt x="650169" y="6172200"/>
                  <a:pt x="590550" y="6172200"/>
                </a:cubicBezTo>
                <a:close/>
                <a:moveTo>
                  <a:pt x="7346950" y="6134100"/>
                </a:moveTo>
                <a:cubicBezTo>
                  <a:pt x="7287331" y="6134100"/>
                  <a:pt x="7239000" y="6188117"/>
                  <a:pt x="7239000" y="6254750"/>
                </a:cubicBezTo>
                <a:cubicBezTo>
                  <a:pt x="7239000" y="6321383"/>
                  <a:pt x="7287331" y="6375400"/>
                  <a:pt x="7346950" y="6375400"/>
                </a:cubicBezTo>
                <a:cubicBezTo>
                  <a:pt x="7406569" y="6375400"/>
                  <a:pt x="7454900" y="6321383"/>
                  <a:pt x="7454900" y="6254750"/>
                </a:cubicBezTo>
                <a:cubicBezTo>
                  <a:pt x="7454900" y="6188117"/>
                  <a:pt x="7406569" y="6134100"/>
                  <a:pt x="7346950" y="6134100"/>
                </a:cubicBezTo>
                <a:close/>
                <a:moveTo>
                  <a:pt x="5302250" y="5892800"/>
                </a:moveTo>
                <a:cubicBezTo>
                  <a:pt x="5242631" y="5892800"/>
                  <a:pt x="5194300" y="5946817"/>
                  <a:pt x="5194300" y="6013450"/>
                </a:cubicBezTo>
                <a:cubicBezTo>
                  <a:pt x="5194300" y="6080083"/>
                  <a:pt x="5242631" y="6134100"/>
                  <a:pt x="5302250" y="6134100"/>
                </a:cubicBezTo>
                <a:cubicBezTo>
                  <a:pt x="5361869" y="6134100"/>
                  <a:pt x="5410200" y="6080083"/>
                  <a:pt x="5410200" y="6013450"/>
                </a:cubicBezTo>
                <a:cubicBezTo>
                  <a:pt x="5410200" y="5946817"/>
                  <a:pt x="5361869" y="5892800"/>
                  <a:pt x="5302250" y="5892800"/>
                </a:cubicBezTo>
                <a:close/>
                <a:moveTo>
                  <a:pt x="1555750" y="5867400"/>
                </a:moveTo>
                <a:cubicBezTo>
                  <a:pt x="1496131" y="5867400"/>
                  <a:pt x="1447800" y="5921417"/>
                  <a:pt x="1447800" y="5988050"/>
                </a:cubicBezTo>
                <a:cubicBezTo>
                  <a:pt x="1447800" y="6054683"/>
                  <a:pt x="1496131" y="6108700"/>
                  <a:pt x="1555750" y="6108700"/>
                </a:cubicBezTo>
                <a:cubicBezTo>
                  <a:pt x="1615369" y="6108700"/>
                  <a:pt x="1663700" y="6054683"/>
                  <a:pt x="1663700" y="5988050"/>
                </a:cubicBezTo>
                <a:cubicBezTo>
                  <a:pt x="1663700" y="5921417"/>
                  <a:pt x="1615369" y="5867400"/>
                  <a:pt x="1555750" y="5867400"/>
                </a:cubicBezTo>
                <a:close/>
                <a:moveTo>
                  <a:pt x="2876550" y="5727700"/>
                </a:moveTo>
                <a:cubicBezTo>
                  <a:pt x="2816931" y="5727700"/>
                  <a:pt x="2768600" y="5781717"/>
                  <a:pt x="2768600" y="5848350"/>
                </a:cubicBezTo>
                <a:cubicBezTo>
                  <a:pt x="2768600" y="5914983"/>
                  <a:pt x="2816931" y="5969000"/>
                  <a:pt x="2876550" y="5969000"/>
                </a:cubicBezTo>
                <a:cubicBezTo>
                  <a:pt x="2936169" y="5969000"/>
                  <a:pt x="2984500" y="5914983"/>
                  <a:pt x="2984500" y="5848350"/>
                </a:cubicBezTo>
                <a:cubicBezTo>
                  <a:pt x="2984500" y="5781717"/>
                  <a:pt x="2936169" y="5727700"/>
                  <a:pt x="2876550" y="5727700"/>
                </a:cubicBezTo>
                <a:close/>
                <a:moveTo>
                  <a:pt x="4984750" y="5588000"/>
                </a:moveTo>
                <a:cubicBezTo>
                  <a:pt x="4925131" y="5588000"/>
                  <a:pt x="4876800" y="5642017"/>
                  <a:pt x="4876800" y="5708650"/>
                </a:cubicBezTo>
                <a:cubicBezTo>
                  <a:pt x="4876800" y="5775283"/>
                  <a:pt x="4925131" y="5829300"/>
                  <a:pt x="4984750" y="5829300"/>
                </a:cubicBezTo>
                <a:cubicBezTo>
                  <a:pt x="5044369" y="5829300"/>
                  <a:pt x="5092700" y="5775283"/>
                  <a:pt x="5092700" y="5708650"/>
                </a:cubicBezTo>
                <a:cubicBezTo>
                  <a:pt x="5092700" y="5642017"/>
                  <a:pt x="5044369" y="5588000"/>
                  <a:pt x="4984750" y="5588000"/>
                </a:cubicBezTo>
                <a:close/>
                <a:moveTo>
                  <a:pt x="5784850" y="5575300"/>
                </a:moveTo>
                <a:cubicBezTo>
                  <a:pt x="5725231" y="5575300"/>
                  <a:pt x="5676900" y="5629317"/>
                  <a:pt x="5676900" y="5695950"/>
                </a:cubicBezTo>
                <a:cubicBezTo>
                  <a:pt x="5676900" y="5762583"/>
                  <a:pt x="5725231" y="5816600"/>
                  <a:pt x="5784850" y="5816600"/>
                </a:cubicBezTo>
                <a:cubicBezTo>
                  <a:pt x="5844469" y="5816600"/>
                  <a:pt x="5892800" y="5762583"/>
                  <a:pt x="5892800" y="5695950"/>
                </a:cubicBezTo>
                <a:cubicBezTo>
                  <a:pt x="5892800" y="5629317"/>
                  <a:pt x="5844469" y="5575300"/>
                  <a:pt x="5784850" y="5575300"/>
                </a:cubicBezTo>
                <a:close/>
                <a:moveTo>
                  <a:pt x="8096250" y="5562600"/>
                </a:moveTo>
                <a:cubicBezTo>
                  <a:pt x="8036631" y="5562600"/>
                  <a:pt x="7988300" y="5616617"/>
                  <a:pt x="7988300" y="5683250"/>
                </a:cubicBezTo>
                <a:cubicBezTo>
                  <a:pt x="7988300" y="5749883"/>
                  <a:pt x="8036631" y="5803900"/>
                  <a:pt x="8096250" y="5803900"/>
                </a:cubicBezTo>
                <a:cubicBezTo>
                  <a:pt x="8155869" y="5803900"/>
                  <a:pt x="8204200" y="5749883"/>
                  <a:pt x="8204200" y="5683250"/>
                </a:cubicBezTo>
                <a:cubicBezTo>
                  <a:pt x="8204200" y="5616617"/>
                  <a:pt x="8155869" y="5562600"/>
                  <a:pt x="8096250" y="5562600"/>
                </a:cubicBezTo>
                <a:close/>
                <a:moveTo>
                  <a:pt x="4044950" y="5435600"/>
                </a:moveTo>
                <a:cubicBezTo>
                  <a:pt x="3985331" y="5435600"/>
                  <a:pt x="3937000" y="5489617"/>
                  <a:pt x="3937000" y="5556250"/>
                </a:cubicBezTo>
                <a:cubicBezTo>
                  <a:pt x="3937000" y="5622883"/>
                  <a:pt x="3985331" y="5676900"/>
                  <a:pt x="4044950" y="5676900"/>
                </a:cubicBezTo>
                <a:cubicBezTo>
                  <a:pt x="4104569" y="5676900"/>
                  <a:pt x="4152900" y="5622883"/>
                  <a:pt x="4152900" y="5556250"/>
                </a:cubicBezTo>
                <a:cubicBezTo>
                  <a:pt x="4152900" y="5489617"/>
                  <a:pt x="4104569" y="5435600"/>
                  <a:pt x="4044950" y="5435600"/>
                </a:cubicBezTo>
                <a:close/>
                <a:moveTo>
                  <a:pt x="8591550" y="5397500"/>
                </a:moveTo>
                <a:cubicBezTo>
                  <a:pt x="8531931" y="5397500"/>
                  <a:pt x="8483600" y="5451517"/>
                  <a:pt x="8483600" y="5518150"/>
                </a:cubicBezTo>
                <a:cubicBezTo>
                  <a:pt x="8483600" y="5584783"/>
                  <a:pt x="8531931" y="5638800"/>
                  <a:pt x="8591550" y="5638800"/>
                </a:cubicBezTo>
                <a:cubicBezTo>
                  <a:pt x="8651169" y="5638800"/>
                  <a:pt x="8699500" y="5584783"/>
                  <a:pt x="8699500" y="5518150"/>
                </a:cubicBezTo>
                <a:cubicBezTo>
                  <a:pt x="8699500" y="5451517"/>
                  <a:pt x="8651169" y="5397500"/>
                  <a:pt x="8591550" y="5397500"/>
                </a:cubicBezTo>
                <a:close/>
                <a:moveTo>
                  <a:pt x="7410450" y="5346700"/>
                </a:moveTo>
                <a:cubicBezTo>
                  <a:pt x="7350831" y="5346700"/>
                  <a:pt x="7302500" y="5400717"/>
                  <a:pt x="7302500" y="5467350"/>
                </a:cubicBezTo>
                <a:cubicBezTo>
                  <a:pt x="7302500" y="5533983"/>
                  <a:pt x="7350831" y="5588000"/>
                  <a:pt x="7410450" y="5588000"/>
                </a:cubicBezTo>
                <a:cubicBezTo>
                  <a:pt x="7470069" y="5588000"/>
                  <a:pt x="7518400" y="5533983"/>
                  <a:pt x="7518400" y="5467350"/>
                </a:cubicBezTo>
                <a:cubicBezTo>
                  <a:pt x="7518400" y="5400717"/>
                  <a:pt x="7470069" y="5346700"/>
                  <a:pt x="7410450" y="5346700"/>
                </a:cubicBezTo>
                <a:close/>
                <a:moveTo>
                  <a:pt x="1746250" y="5029200"/>
                </a:moveTo>
                <a:cubicBezTo>
                  <a:pt x="1686631" y="5029200"/>
                  <a:pt x="1638300" y="5083217"/>
                  <a:pt x="1638300" y="5149850"/>
                </a:cubicBezTo>
                <a:cubicBezTo>
                  <a:pt x="1638300" y="5216483"/>
                  <a:pt x="1686631" y="5270500"/>
                  <a:pt x="1746250" y="5270500"/>
                </a:cubicBezTo>
                <a:cubicBezTo>
                  <a:pt x="1805869" y="5270500"/>
                  <a:pt x="1854200" y="5216483"/>
                  <a:pt x="1854200" y="5149850"/>
                </a:cubicBezTo>
                <a:cubicBezTo>
                  <a:pt x="1854200" y="5083217"/>
                  <a:pt x="1805869" y="5029200"/>
                  <a:pt x="1746250" y="5029200"/>
                </a:cubicBezTo>
                <a:close/>
                <a:moveTo>
                  <a:pt x="514350" y="5016500"/>
                </a:moveTo>
                <a:cubicBezTo>
                  <a:pt x="454731" y="5016500"/>
                  <a:pt x="406400" y="5070517"/>
                  <a:pt x="406400" y="5137150"/>
                </a:cubicBezTo>
                <a:cubicBezTo>
                  <a:pt x="406400" y="5203783"/>
                  <a:pt x="454731" y="5257800"/>
                  <a:pt x="514350" y="5257800"/>
                </a:cubicBezTo>
                <a:cubicBezTo>
                  <a:pt x="573969" y="5257800"/>
                  <a:pt x="622300" y="5203783"/>
                  <a:pt x="622300" y="5137150"/>
                </a:cubicBezTo>
                <a:cubicBezTo>
                  <a:pt x="622300" y="5070517"/>
                  <a:pt x="573969" y="5016500"/>
                  <a:pt x="514350" y="5016500"/>
                </a:cubicBezTo>
                <a:close/>
                <a:moveTo>
                  <a:pt x="6292850" y="4991100"/>
                </a:moveTo>
                <a:cubicBezTo>
                  <a:pt x="6233231" y="4991100"/>
                  <a:pt x="6184900" y="5045117"/>
                  <a:pt x="6184900" y="5111750"/>
                </a:cubicBezTo>
                <a:cubicBezTo>
                  <a:pt x="6184900" y="5178383"/>
                  <a:pt x="6233231" y="5232400"/>
                  <a:pt x="6292850" y="5232400"/>
                </a:cubicBezTo>
                <a:cubicBezTo>
                  <a:pt x="6352469" y="5232400"/>
                  <a:pt x="6400800" y="5178383"/>
                  <a:pt x="6400800" y="5111750"/>
                </a:cubicBezTo>
                <a:cubicBezTo>
                  <a:pt x="6400800" y="5045117"/>
                  <a:pt x="6352469" y="4991100"/>
                  <a:pt x="6292850" y="4991100"/>
                </a:cubicBezTo>
                <a:close/>
                <a:moveTo>
                  <a:pt x="8096250" y="4965700"/>
                </a:moveTo>
                <a:cubicBezTo>
                  <a:pt x="8036631" y="4965700"/>
                  <a:pt x="7988300" y="5019717"/>
                  <a:pt x="7988300" y="5086350"/>
                </a:cubicBezTo>
                <a:cubicBezTo>
                  <a:pt x="7988300" y="5152983"/>
                  <a:pt x="8036631" y="5207000"/>
                  <a:pt x="8096250" y="5207000"/>
                </a:cubicBezTo>
                <a:cubicBezTo>
                  <a:pt x="8155869" y="5207000"/>
                  <a:pt x="8204200" y="5152983"/>
                  <a:pt x="8204200" y="5086350"/>
                </a:cubicBezTo>
                <a:cubicBezTo>
                  <a:pt x="8204200" y="5019717"/>
                  <a:pt x="8155869" y="4965700"/>
                  <a:pt x="8096250" y="4965700"/>
                </a:cubicBezTo>
                <a:close/>
                <a:moveTo>
                  <a:pt x="5111750" y="4940300"/>
                </a:moveTo>
                <a:cubicBezTo>
                  <a:pt x="5052131" y="4940300"/>
                  <a:pt x="5003800" y="4994317"/>
                  <a:pt x="5003800" y="5060950"/>
                </a:cubicBezTo>
                <a:cubicBezTo>
                  <a:pt x="5003800" y="5127583"/>
                  <a:pt x="5052131" y="5181600"/>
                  <a:pt x="5111750" y="5181600"/>
                </a:cubicBezTo>
                <a:cubicBezTo>
                  <a:pt x="5171369" y="5181600"/>
                  <a:pt x="5219700" y="5127583"/>
                  <a:pt x="5219700" y="5060950"/>
                </a:cubicBezTo>
                <a:cubicBezTo>
                  <a:pt x="5219700" y="4994317"/>
                  <a:pt x="5171369" y="4940300"/>
                  <a:pt x="5111750" y="4940300"/>
                </a:cubicBezTo>
                <a:close/>
                <a:moveTo>
                  <a:pt x="1174750" y="4902200"/>
                </a:moveTo>
                <a:cubicBezTo>
                  <a:pt x="1115131" y="4902200"/>
                  <a:pt x="1066800" y="4956217"/>
                  <a:pt x="1066800" y="5022850"/>
                </a:cubicBezTo>
                <a:cubicBezTo>
                  <a:pt x="1066800" y="5089483"/>
                  <a:pt x="1115131" y="5143500"/>
                  <a:pt x="1174750" y="5143500"/>
                </a:cubicBezTo>
                <a:cubicBezTo>
                  <a:pt x="1234369" y="5143500"/>
                  <a:pt x="1282700" y="5089483"/>
                  <a:pt x="1282700" y="5022850"/>
                </a:cubicBezTo>
                <a:cubicBezTo>
                  <a:pt x="1282700" y="4956217"/>
                  <a:pt x="1234369" y="4902200"/>
                  <a:pt x="1174750" y="4902200"/>
                </a:cubicBezTo>
                <a:close/>
                <a:moveTo>
                  <a:pt x="2482850" y="4876800"/>
                </a:moveTo>
                <a:cubicBezTo>
                  <a:pt x="2423231" y="4876800"/>
                  <a:pt x="2374900" y="4930817"/>
                  <a:pt x="2374900" y="4997450"/>
                </a:cubicBezTo>
                <a:cubicBezTo>
                  <a:pt x="2374900" y="5064083"/>
                  <a:pt x="2423231" y="5118100"/>
                  <a:pt x="2482850" y="5118100"/>
                </a:cubicBezTo>
                <a:cubicBezTo>
                  <a:pt x="2542469" y="5118100"/>
                  <a:pt x="2590800" y="5064083"/>
                  <a:pt x="2590800" y="4997450"/>
                </a:cubicBezTo>
                <a:cubicBezTo>
                  <a:pt x="2590800" y="4930817"/>
                  <a:pt x="2542469" y="4876800"/>
                  <a:pt x="2482850" y="4876800"/>
                </a:cubicBezTo>
                <a:close/>
                <a:moveTo>
                  <a:pt x="1885950" y="4622800"/>
                </a:moveTo>
                <a:cubicBezTo>
                  <a:pt x="1826331" y="4622800"/>
                  <a:pt x="1778000" y="4676817"/>
                  <a:pt x="1778000" y="4743450"/>
                </a:cubicBezTo>
                <a:cubicBezTo>
                  <a:pt x="1778000" y="4810083"/>
                  <a:pt x="1826331" y="4864100"/>
                  <a:pt x="1885950" y="4864100"/>
                </a:cubicBezTo>
                <a:cubicBezTo>
                  <a:pt x="1945569" y="4864100"/>
                  <a:pt x="1993900" y="4810083"/>
                  <a:pt x="1993900" y="4743450"/>
                </a:cubicBezTo>
                <a:cubicBezTo>
                  <a:pt x="1993900" y="4676817"/>
                  <a:pt x="1945569" y="4622800"/>
                  <a:pt x="1885950" y="4622800"/>
                </a:cubicBezTo>
                <a:close/>
                <a:moveTo>
                  <a:pt x="3854450" y="4483100"/>
                </a:moveTo>
                <a:cubicBezTo>
                  <a:pt x="3794831" y="4483100"/>
                  <a:pt x="3746500" y="4537117"/>
                  <a:pt x="3746500" y="4603750"/>
                </a:cubicBezTo>
                <a:cubicBezTo>
                  <a:pt x="3746500" y="4670383"/>
                  <a:pt x="3794831" y="4724400"/>
                  <a:pt x="3854450" y="4724400"/>
                </a:cubicBezTo>
                <a:cubicBezTo>
                  <a:pt x="3914069" y="4724400"/>
                  <a:pt x="3962400" y="4670383"/>
                  <a:pt x="3962400" y="4603750"/>
                </a:cubicBezTo>
                <a:cubicBezTo>
                  <a:pt x="3962400" y="4537117"/>
                  <a:pt x="3914069" y="4483100"/>
                  <a:pt x="3854450" y="4483100"/>
                </a:cubicBezTo>
                <a:close/>
                <a:moveTo>
                  <a:pt x="4552950" y="4445000"/>
                </a:moveTo>
                <a:cubicBezTo>
                  <a:pt x="4493331" y="4445000"/>
                  <a:pt x="4445000" y="4499017"/>
                  <a:pt x="4445000" y="4565650"/>
                </a:cubicBezTo>
                <a:cubicBezTo>
                  <a:pt x="4445000" y="4632283"/>
                  <a:pt x="4493331" y="4686300"/>
                  <a:pt x="4552950" y="4686300"/>
                </a:cubicBezTo>
                <a:cubicBezTo>
                  <a:pt x="4612569" y="4686300"/>
                  <a:pt x="4660900" y="4632283"/>
                  <a:pt x="4660900" y="4565650"/>
                </a:cubicBezTo>
                <a:cubicBezTo>
                  <a:pt x="4660900" y="4499017"/>
                  <a:pt x="4612569" y="4445000"/>
                  <a:pt x="4552950" y="4445000"/>
                </a:cubicBezTo>
                <a:close/>
                <a:moveTo>
                  <a:pt x="5708650" y="4406900"/>
                </a:moveTo>
                <a:cubicBezTo>
                  <a:pt x="5649031" y="4406900"/>
                  <a:pt x="5600700" y="4460917"/>
                  <a:pt x="5600700" y="4527550"/>
                </a:cubicBezTo>
                <a:cubicBezTo>
                  <a:pt x="5600700" y="4594183"/>
                  <a:pt x="5649031" y="4648200"/>
                  <a:pt x="5708650" y="4648200"/>
                </a:cubicBezTo>
                <a:cubicBezTo>
                  <a:pt x="5768269" y="4648200"/>
                  <a:pt x="5816600" y="4594183"/>
                  <a:pt x="5816600" y="4527550"/>
                </a:cubicBezTo>
                <a:cubicBezTo>
                  <a:pt x="5816600" y="4460917"/>
                  <a:pt x="5768269" y="4406900"/>
                  <a:pt x="5708650" y="4406900"/>
                </a:cubicBezTo>
                <a:close/>
                <a:moveTo>
                  <a:pt x="2571750" y="4241800"/>
                </a:moveTo>
                <a:cubicBezTo>
                  <a:pt x="2512131" y="4241800"/>
                  <a:pt x="2463800" y="4295817"/>
                  <a:pt x="2463800" y="4362450"/>
                </a:cubicBezTo>
                <a:cubicBezTo>
                  <a:pt x="2463800" y="4429083"/>
                  <a:pt x="2512131" y="4483100"/>
                  <a:pt x="2571750" y="4483100"/>
                </a:cubicBezTo>
                <a:cubicBezTo>
                  <a:pt x="2631369" y="4483100"/>
                  <a:pt x="2679700" y="4429083"/>
                  <a:pt x="2679700" y="4362450"/>
                </a:cubicBezTo>
                <a:cubicBezTo>
                  <a:pt x="2679700" y="4295817"/>
                  <a:pt x="2631369" y="4241800"/>
                  <a:pt x="2571750" y="4241800"/>
                </a:cubicBezTo>
                <a:close/>
                <a:moveTo>
                  <a:pt x="4540250" y="4102100"/>
                </a:moveTo>
                <a:cubicBezTo>
                  <a:pt x="4480631" y="4102100"/>
                  <a:pt x="4432300" y="4156117"/>
                  <a:pt x="4432300" y="4222750"/>
                </a:cubicBezTo>
                <a:cubicBezTo>
                  <a:pt x="4432300" y="4289383"/>
                  <a:pt x="4480631" y="4343400"/>
                  <a:pt x="4540250" y="4343400"/>
                </a:cubicBezTo>
                <a:cubicBezTo>
                  <a:pt x="4599869" y="4343400"/>
                  <a:pt x="4648200" y="4289383"/>
                  <a:pt x="4648200" y="4222750"/>
                </a:cubicBezTo>
                <a:cubicBezTo>
                  <a:pt x="4648200" y="4156117"/>
                  <a:pt x="4599869" y="4102100"/>
                  <a:pt x="4540250" y="4102100"/>
                </a:cubicBezTo>
                <a:close/>
                <a:moveTo>
                  <a:pt x="1555750" y="4076700"/>
                </a:moveTo>
                <a:cubicBezTo>
                  <a:pt x="1496131" y="4076700"/>
                  <a:pt x="1447800" y="4130717"/>
                  <a:pt x="1447800" y="4197350"/>
                </a:cubicBezTo>
                <a:cubicBezTo>
                  <a:pt x="1447800" y="4263983"/>
                  <a:pt x="1496131" y="4318000"/>
                  <a:pt x="1555750" y="4318000"/>
                </a:cubicBezTo>
                <a:cubicBezTo>
                  <a:pt x="1615369" y="4318000"/>
                  <a:pt x="1663700" y="4263983"/>
                  <a:pt x="1663700" y="4197350"/>
                </a:cubicBezTo>
                <a:cubicBezTo>
                  <a:pt x="1663700" y="4130717"/>
                  <a:pt x="1615369" y="4076700"/>
                  <a:pt x="1555750" y="4076700"/>
                </a:cubicBezTo>
                <a:close/>
                <a:moveTo>
                  <a:pt x="5670550" y="3911600"/>
                </a:moveTo>
                <a:cubicBezTo>
                  <a:pt x="5610931" y="3911600"/>
                  <a:pt x="5562600" y="3965617"/>
                  <a:pt x="5562600" y="4032250"/>
                </a:cubicBezTo>
                <a:cubicBezTo>
                  <a:pt x="5562600" y="4098883"/>
                  <a:pt x="5610931" y="4152900"/>
                  <a:pt x="5670550" y="4152900"/>
                </a:cubicBezTo>
                <a:cubicBezTo>
                  <a:pt x="5730169" y="4152900"/>
                  <a:pt x="5778500" y="4098883"/>
                  <a:pt x="5778500" y="4032250"/>
                </a:cubicBezTo>
                <a:cubicBezTo>
                  <a:pt x="5778500" y="3965617"/>
                  <a:pt x="5730169" y="3911600"/>
                  <a:pt x="5670550" y="3911600"/>
                </a:cubicBezTo>
                <a:close/>
                <a:moveTo>
                  <a:pt x="6965950" y="3886200"/>
                </a:moveTo>
                <a:cubicBezTo>
                  <a:pt x="6906331" y="3886200"/>
                  <a:pt x="6858000" y="3940217"/>
                  <a:pt x="6858000" y="4006850"/>
                </a:cubicBezTo>
                <a:cubicBezTo>
                  <a:pt x="6858000" y="4073483"/>
                  <a:pt x="6906331" y="4127500"/>
                  <a:pt x="6965950" y="4127500"/>
                </a:cubicBezTo>
                <a:cubicBezTo>
                  <a:pt x="7025569" y="4127500"/>
                  <a:pt x="7073900" y="4073483"/>
                  <a:pt x="7073900" y="4006850"/>
                </a:cubicBezTo>
                <a:cubicBezTo>
                  <a:pt x="7073900" y="3940217"/>
                  <a:pt x="7025569" y="3886200"/>
                  <a:pt x="6965950" y="3886200"/>
                </a:cubicBezTo>
                <a:close/>
                <a:moveTo>
                  <a:pt x="2889250" y="3886200"/>
                </a:moveTo>
                <a:cubicBezTo>
                  <a:pt x="2829631" y="3886200"/>
                  <a:pt x="2781300" y="3940217"/>
                  <a:pt x="2781300" y="4006850"/>
                </a:cubicBezTo>
                <a:cubicBezTo>
                  <a:pt x="2781300" y="4073483"/>
                  <a:pt x="2829631" y="4127500"/>
                  <a:pt x="2889250" y="4127500"/>
                </a:cubicBezTo>
                <a:cubicBezTo>
                  <a:pt x="2948869" y="4127500"/>
                  <a:pt x="2997200" y="4073483"/>
                  <a:pt x="2997200" y="4006850"/>
                </a:cubicBezTo>
                <a:cubicBezTo>
                  <a:pt x="2997200" y="3940217"/>
                  <a:pt x="2948869" y="3886200"/>
                  <a:pt x="2889250" y="3886200"/>
                </a:cubicBezTo>
                <a:close/>
                <a:moveTo>
                  <a:pt x="2546350" y="3873500"/>
                </a:moveTo>
                <a:cubicBezTo>
                  <a:pt x="2486731" y="3873500"/>
                  <a:pt x="2438400" y="3927517"/>
                  <a:pt x="2438400" y="3994150"/>
                </a:cubicBezTo>
                <a:cubicBezTo>
                  <a:pt x="2438400" y="4060783"/>
                  <a:pt x="2486731" y="4114800"/>
                  <a:pt x="2546350" y="4114800"/>
                </a:cubicBezTo>
                <a:cubicBezTo>
                  <a:pt x="2605969" y="4114800"/>
                  <a:pt x="2654300" y="4060783"/>
                  <a:pt x="2654300" y="3994150"/>
                </a:cubicBezTo>
                <a:cubicBezTo>
                  <a:pt x="2654300" y="3927517"/>
                  <a:pt x="2605969" y="3873500"/>
                  <a:pt x="2546350" y="3873500"/>
                </a:cubicBezTo>
                <a:close/>
                <a:moveTo>
                  <a:pt x="273050" y="3835400"/>
                </a:moveTo>
                <a:cubicBezTo>
                  <a:pt x="213431" y="3835400"/>
                  <a:pt x="165100" y="3889417"/>
                  <a:pt x="165100" y="3956050"/>
                </a:cubicBezTo>
                <a:cubicBezTo>
                  <a:pt x="165100" y="4022683"/>
                  <a:pt x="213431" y="4076700"/>
                  <a:pt x="273050" y="4076700"/>
                </a:cubicBezTo>
                <a:cubicBezTo>
                  <a:pt x="332669" y="4076700"/>
                  <a:pt x="381000" y="4022683"/>
                  <a:pt x="381000" y="3956050"/>
                </a:cubicBezTo>
                <a:cubicBezTo>
                  <a:pt x="381000" y="3889417"/>
                  <a:pt x="332669" y="3835400"/>
                  <a:pt x="273050" y="3835400"/>
                </a:cubicBezTo>
                <a:close/>
                <a:moveTo>
                  <a:pt x="6965950" y="3530600"/>
                </a:moveTo>
                <a:cubicBezTo>
                  <a:pt x="6906331" y="3530600"/>
                  <a:pt x="6858000" y="3584617"/>
                  <a:pt x="6858000" y="3651250"/>
                </a:cubicBezTo>
                <a:cubicBezTo>
                  <a:pt x="6858000" y="3717883"/>
                  <a:pt x="6906331" y="3771900"/>
                  <a:pt x="6965950" y="3771900"/>
                </a:cubicBezTo>
                <a:cubicBezTo>
                  <a:pt x="7025569" y="3771900"/>
                  <a:pt x="7073900" y="3717883"/>
                  <a:pt x="7073900" y="3651250"/>
                </a:cubicBezTo>
                <a:cubicBezTo>
                  <a:pt x="7073900" y="3584617"/>
                  <a:pt x="7025569" y="3530600"/>
                  <a:pt x="6965950" y="3530600"/>
                </a:cubicBezTo>
                <a:close/>
                <a:moveTo>
                  <a:pt x="5441950" y="3505200"/>
                </a:moveTo>
                <a:cubicBezTo>
                  <a:pt x="5382331" y="3505200"/>
                  <a:pt x="5334000" y="3559217"/>
                  <a:pt x="5334000" y="3625850"/>
                </a:cubicBezTo>
                <a:cubicBezTo>
                  <a:pt x="5334000" y="3692483"/>
                  <a:pt x="5382331" y="3746500"/>
                  <a:pt x="5441950" y="3746500"/>
                </a:cubicBezTo>
                <a:cubicBezTo>
                  <a:pt x="5501569" y="3746500"/>
                  <a:pt x="5549900" y="3692483"/>
                  <a:pt x="5549900" y="3625850"/>
                </a:cubicBezTo>
                <a:cubicBezTo>
                  <a:pt x="5549900" y="3559217"/>
                  <a:pt x="5501569" y="3505200"/>
                  <a:pt x="5441950" y="3505200"/>
                </a:cubicBezTo>
                <a:close/>
                <a:moveTo>
                  <a:pt x="3727450" y="3441700"/>
                </a:moveTo>
                <a:cubicBezTo>
                  <a:pt x="3667831" y="3441700"/>
                  <a:pt x="3619500" y="3495717"/>
                  <a:pt x="3619500" y="3562350"/>
                </a:cubicBezTo>
                <a:cubicBezTo>
                  <a:pt x="3619500" y="3628983"/>
                  <a:pt x="3667831" y="3683000"/>
                  <a:pt x="3727450" y="3683000"/>
                </a:cubicBezTo>
                <a:cubicBezTo>
                  <a:pt x="3787069" y="3683000"/>
                  <a:pt x="3835400" y="3628983"/>
                  <a:pt x="3835400" y="3562350"/>
                </a:cubicBezTo>
                <a:cubicBezTo>
                  <a:pt x="3835400" y="3495717"/>
                  <a:pt x="3787069" y="3441700"/>
                  <a:pt x="3727450" y="3441700"/>
                </a:cubicBezTo>
                <a:close/>
                <a:moveTo>
                  <a:pt x="4667250" y="3124200"/>
                </a:moveTo>
                <a:cubicBezTo>
                  <a:pt x="4607631" y="3124200"/>
                  <a:pt x="4559300" y="3178217"/>
                  <a:pt x="4559300" y="3244850"/>
                </a:cubicBezTo>
                <a:cubicBezTo>
                  <a:pt x="4559300" y="3311483"/>
                  <a:pt x="4607631" y="3365500"/>
                  <a:pt x="4667250" y="3365500"/>
                </a:cubicBezTo>
                <a:cubicBezTo>
                  <a:pt x="4726869" y="3365500"/>
                  <a:pt x="4775200" y="3311483"/>
                  <a:pt x="4775200" y="3244850"/>
                </a:cubicBezTo>
                <a:cubicBezTo>
                  <a:pt x="4775200" y="3178217"/>
                  <a:pt x="4726869" y="3124200"/>
                  <a:pt x="4667250" y="3124200"/>
                </a:cubicBezTo>
                <a:close/>
                <a:moveTo>
                  <a:pt x="2317750" y="2946400"/>
                </a:moveTo>
                <a:cubicBezTo>
                  <a:pt x="2258131" y="2946400"/>
                  <a:pt x="2209800" y="3000417"/>
                  <a:pt x="2209800" y="3067050"/>
                </a:cubicBezTo>
                <a:cubicBezTo>
                  <a:pt x="2209800" y="3133683"/>
                  <a:pt x="2258131" y="3187700"/>
                  <a:pt x="2317750" y="3187700"/>
                </a:cubicBezTo>
                <a:cubicBezTo>
                  <a:pt x="2377369" y="3187700"/>
                  <a:pt x="2425700" y="3133683"/>
                  <a:pt x="2425700" y="3067050"/>
                </a:cubicBezTo>
                <a:cubicBezTo>
                  <a:pt x="2425700" y="3000417"/>
                  <a:pt x="2377369" y="2946400"/>
                  <a:pt x="2317750" y="2946400"/>
                </a:cubicBezTo>
                <a:close/>
                <a:moveTo>
                  <a:pt x="1060450" y="2908300"/>
                </a:moveTo>
                <a:cubicBezTo>
                  <a:pt x="1000831" y="2908300"/>
                  <a:pt x="952500" y="2962317"/>
                  <a:pt x="952500" y="3028950"/>
                </a:cubicBezTo>
                <a:cubicBezTo>
                  <a:pt x="952500" y="3095583"/>
                  <a:pt x="1000831" y="3149600"/>
                  <a:pt x="1060450" y="3149600"/>
                </a:cubicBezTo>
                <a:cubicBezTo>
                  <a:pt x="1120069" y="3149600"/>
                  <a:pt x="1168400" y="3095583"/>
                  <a:pt x="1168400" y="3028950"/>
                </a:cubicBezTo>
                <a:cubicBezTo>
                  <a:pt x="1168400" y="2962317"/>
                  <a:pt x="1120069" y="2908300"/>
                  <a:pt x="1060450" y="2908300"/>
                </a:cubicBezTo>
                <a:close/>
                <a:moveTo>
                  <a:pt x="4210050" y="2819400"/>
                </a:moveTo>
                <a:cubicBezTo>
                  <a:pt x="4150431" y="2819400"/>
                  <a:pt x="4102100" y="2873417"/>
                  <a:pt x="4102100" y="2940050"/>
                </a:cubicBezTo>
                <a:cubicBezTo>
                  <a:pt x="4102100" y="3006683"/>
                  <a:pt x="4150431" y="3060700"/>
                  <a:pt x="4210050" y="3060700"/>
                </a:cubicBezTo>
                <a:cubicBezTo>
                  <a:pt x="4269669" y="3060700"/>
                  <a:pt x="4318000" y="3006683"/>
                  <a:pt x="4318000" y="2940050"/>
                </a:cubicBezTo>
                <a:cubicBezTo>
                  <a:pt x="4318000" y="2873417"/>
                  <a:pt x="4269669" y="2819400"/>
                  <a:pt x="4210050" y="2819400"/>
                </a:cubicBezTo>
                <a:close/>
                <a:moveTo>
                  <a:pt x="7461250" y="2794000"/>
                </a:moveTo>
                <a:cubicBezTo>
                  <a:pt x="7401631" y="2794000"/>
                  <a:pt x="7353300" y="2848017"/>
                  <a:pt x="7353300" y="2914650"/>
                </a:cubicBezTo>
                <a:cubicBezTo>
                  <a:pt x="7353300" y="2981283"/>
                  <a:pt x="7401631" y="3035300"/>
                  <a:pt x="7461250" y="3035300"/>
                </a:cubicBezTo>
                <a:cubicBezTo>
                  <a:pt x="7520869" y="3035300"/>
                  <a:pt x="7569200" y="2981283"/>
                  <a:pt x="7569200" y="2914650"/>
                </a:cubicBezTo>
                <a:cubicBezTo>
                  <a:pt x="7569200" y="2848017"/>
                  <a:pt x="7520869" y="2794000"/>
                  <a:pt x="7461250" y="2794000"/>
                </a:cubicBezTo>
                <a:close/>
                <a:moveTo>
                  <a:pt x="3409950" y="2667000"/>
                </a:moveTo>
                <a:cubicBezTo>
                  <a:pt x="3350331" y="2667000"/>
                  <a:pt x="3302000" y="2721017"/>
                  <a:pt x="3302000" y="2787650"/>
                </a:cubicBezTo>
                <a:cubicBezTo>
                  <a:pt x="3302000" y="2854283"/>
                  <a:pt x="3350331" y="2908300"/>
                  <a:pt x="3409950" y="2908300"/>
                </a:cubicBezTo>
                <a:cubicBezTo>
                  <a:pt x="3469569" y="2908300"/>
                  <a:pt x="3517900" y="2854283"/>
                  <a:pt x="3517900" y="2787650"/>
                </a:cubicBezTo>
                <a:cubicBezTo>
                  <a:pt x="3517900" y="2721017"/>
                  <a:pt x="3469569" y="2667000"/>
                  <a:pt x="3409950" y="2667000"/>
                </a:cubicBezTo>
                <a:close/>
                <a:moveTo>
                  <a:pt x="7956550" y="2628900"/>
                </a:moveTo>
                <a:cubicBezTo>
                  <a:pt x="7896931" y="2628900"/>
                  <a:pt x="7848600" y="2682917"/>
                  <a:pt x="7848600" y="2749550"/>
                </a:cubicBezTo>
                <a:cubicBezTo>
                  <a:pt x="7848600" y="2816183"/>
                  <a:pt x="7896931" y="2870200"/>
                  <a:pt x="7956550" y="2870200"/>
                </a:cubicBezTo>
                <a:cubicBezTo>
                  <a:pt x="8016169" y="2870200"/>
                  <a:pt x="8064500" y="2816183"/>
                  <a:pt x="8064500" y="2749550"/>
                </a:cubicBezTo>
                <a:cubicBezTo>
                  <a:pt x="8064500" y="2682917"/>
                  <a:pt x="8016169" y="2628900"/>
                  <a:pt x="7956550" y="2628900"/>
                </a:cubicBezTo>
                <a:close/>
                <a:moveTo>
                  <a:pt x="5060950" y="2578100"/>
                </a:moveTo>
                <a:cubicBezTo>
                  <a:pt x="5001331" y="2578100"/>
                  <a:pt x="4953000" y="2632117"/>
                  <a:pt x="4953000" y="2698750"/>
                </a:cubicBezTo>
                <a:cubicBezTo>
                  <a:pt x="4953000" y="2765383"/>
                  <a:pt x="5001331" y="2819400"/>
                  <a:pt x="5060950" y="2819400"/>
                </a:cubicBezTo>
                <a:cubicBezTo>
                  <a:pt x="5120569" y="2819400"/>
                  <a:pt x="5168900" y="2765383"/>
                  <a:pt x="5168900" y="2698750"/>
                </a:cubicBezTo>
                <a:cubicBezTo>
                  <a:pt x="5168900" y="2632117"/>
                  <a:pt x="5120569" y="2578100"/>
                  <a:pt x="5060950" y="2578100"/>
                </a:cubicBezTo>
                <a:close/>
                <a:moveTo>
                  <a:pt x="9034463" y="2413000"/>
                </a:moveTo>
                <a:cubicBezTo>
                  <a:pt x="8974844" y="2413000"/>
                  <a:pt x="8926513" y="2467017"/>
                  <a:pt x="8926513" y="2533650"/>
                </a:cubicBezTo>
                <a:cubicBezTo>
                  <a:pt x="8926513" y="2600283"/>
                  <a:pt x="8974844" y="2654300"/>
                  <a:pt x="9034463" y="2654300"/>
                </a:cubicBezTo>
                <a:cubicBezTo>
                  <a:pt x="9094082" y="2654300"/>
                  <a:pt x="9142413" y="2600283"/>
                  <a:pt x="9142413" y="2533650"/>
                </a:cubicBezTo>
                <a:cubicBezTo>
                  <a:pt x="9142413" y="2467017"/>
                  <a:pt x="9094082" y="2413000"/>
                  <a:pt x="9034463" y="2413000"/>
                </a:cubicBezTo>
                <a:close/>
                <a:moveTo>
                  <a:pt x="7461250" y="2197100"/>
                </a:moveTo>
                <a:cubicBezTo>
                  <a:pt x="7401631" y="2197100"/>
                  <a:pt x="7353300" y="2251117"/>
                  <a:pt x="7353300" y="2317750"/>
                </a:cubicBezTo>
                <a:cubicBezTo>
                  <a:pt x="7353300" y="2384383"/>
                  <a:pt x="7401631" y="2438400"/>
                  <a:pt x="7461250" y="2438400"/>
                </a:cubicBezTo>
                <a:cubicBezTo>
                  <a:pt x="7520869" y="2438400"/>
                  <a:pt x="7569200" y="2384383"/>
                  <a:pt x="7569200" y="2317750"/>
                </a:cubicBezTo>
                <a:cubicBezTo>
                  <a:pt x="7569200" y="2251117"/>
                  <a:pt x="7520869" y="2197100"/>
                  <a:pt x="7461250" y="2197100"/>
                </a:cubicBezTo>
                <a:close/>
                <a:moveTo>
                  <a:pt x="4476750" y="2171700"/>
                </a:moveTo>
                <a:cubicBezTo>
                  <a:pt x="4417131" y="2171700"/>
                  <a:pt x="4368800" y="2225717"/>
                  <a:pt x="4368800" y="2292350"/>
                </a:cubicBezTo>
                <a:cubicBezTo>
                  <a:pt x="4368800" y="2358983"/>
                  <a:pt x="4417131" y="2413000"/>
                  <a:pt x="4476750" y="2413000"/>
                </a:cubicBezTo>
                <a:cubicBezTo>
                  <a:pt x="4536369" y="2413000"/>
                  <a:pt x="4584700" y="2358983"/>
                  <a:pt x="4584700" y="2292350"/>
                </a:cubicBezTo>
                <a:cubicBezTo>
                  <a:pt x="4584700" y="2225717"/>
                  <a:pt x="4536369" y="2171700"/>
                  <a:pt x="4476750" y="2171700"/>
                </a:cubicBezTo>
                <a:close/>
                <a:moveTo>
                  <a:pt x="1847850" y="2108200"/>
                </a:moveTo>
                <a:cubicBezTo>
                  <a:pt x="1788231" y="2108200"/>
                  <a:pt x="1739900" y="2162217"/>
                  <a:pt x="1739900" y="2228850"/>
                </a:cubicBezTo>
                <a:cubicBezTo>
                  <a:pt x="1739900" y="2295483"/>
                  <a:pt x="1788231" y="2349500"/>
                  <a:pt x="1847850" y="2349500"/>
                </a:cubicBezTo>
                <a:cubicBezTo>
                  <a:pt x="1907469" y="2349500"/>
                  <a:pt x="1955800" y="2295483"/>
                  <a:pt x="1955800" y="2228850"/>
                </a:cubicBezTo>
                <a:cubicBezTo>
                  <a:pt x="1955800" y="2162217"/>
                  <a:pt x="1907469" y="2108200"/>
                  <a:pt x="1847850" y="2108200"/>
                </a:cubicBezTo>
                <a:close/>
                <a:moveTo>
                  <a:pt x="8832850" y="2095500"/>
                </a:moveTo>
                <a:cubicBezTo>
                  <a:pt x="8773231" y="2095500"/>
                  <a:pt x="8724900" y="2149517"/>
                  <a:pt x="8724900" y="2216150"/>
                </a:cubicBezTo>
                <a:cubicBezTo>
                  <a:pt x="8724900" y="2282783"/>
                  <a:pt x="8773231" y="2336800"/>
                  <a:pt x="8832850" y="2336800"/>
                </a:cubicBezTo>
                <a:cubicBezTo>
                  <a:pt x="8892469" y="2336800"/>
                  <a:pt x="8940800" y="2282783"/>
                  <a:pt x="8940800" y="2216150"/>
                </a:cubicBezTo>
                <a:cubicBezTo>
                  <a:pt x="8940800" y="2149517"/>
                  <a:pt x="8892469" y="2095500"/>
                  <a:pt x="8832850" y="2095500"/>
                </a:cubicBezTo>
                <a:close/>
                <a:moveTo>
                  <a:pt x="3905250" y="1930400"/>
                </a:moveTo>
                <a:cubicBezTo>
                  <a:pt x="3845631" y="1930400"/>
                  <a:pt x="3797300" y="1984417"/>
                  <a:pt x="3797300" y="2051050"/>
                </a:cubicBezTo>
                <a:cubicBezTo>
                  <a:pt x="3797300" y="2117683"/>
                  <a:pt x="3845631" y="2171700"/>
                  <a:pt x="3905250" y="2171700"/>
                </a:cubicBezTo>
                <a:cubicBezTo>
                  <a:pt x="3964869" y="2171700"/>
                  <a:pt x="4013200" y="2117683"/>
                  <a:pt x="4013200" y="2051050"/>
                </a:cubicBezTo>
                <a:cubicBezTo>
                  <a:pt x="4013200" y="1984417"/>
                  <a:pt x="3964869" y="1930400"/>
                  <a:pt x="3905250" y="1930400"/>
                </a:cubicBezTo>
                <a:close/>
                <a:moveTo>
                  <a:pt x="590550" y="1879600"/>
                </a:moveTo>
                <a:cubicBezTo>
                  <a:pt x="530931" y="1879600"/>
                  <a:pt x="482600" y="1933617"/>
                  <a:pt x="482600" y="2000250"/>
                </a:cubicBezTo>
                <a:cubicBezTo>
                  <a:pt x="482600" y="2066883"/>
                  <a:pt x="530931" y="2120900"/>
                  <a:pt x="590550" y="2120900"/>
                </a:cubicBezTo>
                <a:cubicBezTo>
                  <a:pt x="650169" y="2120900"/>
                  <a:pt x="698500" y="2066883"/>
                  <a:pt x="698500" y="2000250"/>
                </a:cubicBezTo>
                <a:cubicBezTo>
                  <a:pt x="698500" y="1933617"/>
                  <a:pt x="650169" y="1879600"/>
                  <a:pt x="590550" y="1879600"/>
                </a:cubicBezTo>
                <a:close/>
                <a:moveTo>
                  <a:pt x="4400550" y="1765300"/>
                </a:moveTo>
                <a:cubicBezTo>
                  <a:pt x="4340931" y="1765300"/>
                  <a:pt x="4292600" y="1819317"/>
                  <a:pt x="4292600" y="1885950"/>
                </a:cubicBezTo>
                <a:cubicBezTo>
                  <a:pt x="4292600" y="1952583"/>
                  <a:pt x="4340931" y="2006600"/>
                  <a:pt x="4400550" y="2006600"/>
                </a:cubicBezTo>
                <a:cubicBezTo>
                  <a:pt x="4460169" y="2006600"/>
                  <a:pt x="4508500" y="1952583"/>
                  <a:pt x="4508500" y="1885950"/>
                </a:cubicBezTo>
                <a:cubicBezTo>
                  <a:pt x="4508500" y="1819317"/>
                  <a:pt x="4460169" y="1765300"/>
                  <a:pt x="4400550" y="1765300"/>
                </a:cubicBezTo>
                <a:close/>
                <a:moveTo>
                  <a:pt x="768350" y="1612900"/>
                </a:moveTo>
                <a:cubicBezTo>
                  <a:pt x="708731" y="1612900"/>
                  <a:pt x="660400" y="1666917"/>
                  <a:pt x="660400" y="1733550"/>
                </a:cubicBezTo>
                <a:cubicBezTo>
                  <a:pt x="660400" y="1800183"/>
                  <a:pt x="708731" y="1854200"/>
                  <a:pt x="768350" y="1854200"/>
                </a:cubicBezTo>
                <a:cubicBezTo>
                  <a:pt x="827969" y="1854200"/>
                  <a:pt x="876300" y="1800183"/>
                  <a:pt x="876300" y="1733550"/>
                </a:cubicBezTo>
                <a:cubicBezTo>
                  <a:pt x="876300" y="1666917"/>
                  <a:pt x="827969" y="1612900"/>
                  <a:pt x="768350" y="1612900"/>
                </a:cubicBezTo>
                <a:close/>
                <a:moveTo>
                  <a:pt x="6470650" y="1384300"/>
                </a:moveTo>
                <a:cubicBezTo>
                  <a:pt x="6411031" y="1384300"/>
                  <a:pt x="6362700" y="1438317"/>
                  <a:pt x="6362700" y="1504950"/>
                </a:cubicBezTo>
                <a:cubicBezTo>
                  <a:pt x="6362700" y="1571583"/>
                  <a:pt x="6411031" y="1625600"/>
                  <a:pt x="6470650" y="1625600"/>
                </a:cubicBezTo>
                <a:cubicBezTo>
                  <a:pt x="6530269" y="1625600"/>
                  <a:pt x="6578600" y="1571583"/>
                  <a:pt x="6578600" y="1504950"/>
                </a:cubicBezTo>
                <a:cubicBezTo>
                  <a:pt x="6578600" y="1438317"/>
                  <a:pt x="6530269" y="1384300"/>
                  <a:pt x="6470650" y="1384300"/>
                </a:cubicBezTo>
                <a:close/>
                <a:moveTo>
                  <a:pt x="7385050" y="1143000"/>
                </a:moveTo>
                <a:cubicBezTo>
                  <a:pt x="7325431" y="1143000"/>
                  <a:pt x="7277100" y="1197017"/>
                  <a:pt x="7277100" y="1263650"/>
                </a:cubicBezTo>
                <a:cubicBezTo>
                  <a:pt x="7277100" y="1330283"/>
                  <a:pt x="7325431" y="1384300"/>
                  <a:pt x="7385050" y="1384300"/>
                </a:cubicBezTo>
                <a:cubicBezTo>
                  <a:pt x="7444669" y="1384300"/>
                  <a:pt x="7493000" y="1330283"/>
                  <a:pt x="7493000" y="1263650"/>
                </a:cubicBezTo>
                <a:cubicBezTo>
                  <a:pt x="7493000" y="1197017"/>
                  <a:pt x="7444669" y="1143000"/>
                  <a:pt x="7385050" y="1143000"/>
                </a:cubicBezTo>
                <a:close/>
                <a:moveTo>
                  <a:pt x="7842250" y="990600"/>
                </a:moveTo>
                <a:cubicBezTo>
                  <a:pt x="7782631" y="990600"/>
                  <a:pt x="7734300" y="1044617"/>
                  <a:pt x="7734300" y="1111250"/>
                </a:cubicBezTo>
                <a:cubicBezTo>
                  <a:pt x="7734300" y="1177883"/>
                  <a:pt x="7782631" y="1231900"/>
                  <a:pt x="7842250" y="1231900"/>
                </a:cubicBezTo>
                <a:cubicBezTo>
                  <a:pt x="7901869" y="1231900"/>
                  <a:pt x="7950200" y="1177883"/>
                  <a:pt x="7950200" y="1111250"/>
                </a:cubicBezTo>
                <a:cubicBezTo>
                  <a:pt x="7950200" y="1044617"/>
                  <a:pt x="7901869" y="990600"/>
                  <a:pt x="7842250" y="990600"/>
                </a:cubicBezTo>
                <a:close/>
                <a:moveTo>
                  <a:pt x="3511550" y="965200"/>
                </a:moveTo>
                <a:cubicBezTo>
                  <a:pt x="3451931" y="965200"/>
                  <a:pt x="3403600" y="1019217"/>
                  <a:pt x="3403600" y="1085850"/>
                </a:cubicBezTo>
                <a:cubicBezTo>
                  <a:pt x="3403600" y="1152483"/>
                  <a:pt x="3451931" y="1206500"/>
                  <a:pt x="3511550" y="1206500"/>
                </a:cubicBezTo>
                <a:cubicBezTo>
                  <a:pt x="3571169" y="1206500"/>
                  <a:pt x="3619500" y="1152483"/>
                  <a:pt x="3619500" y="1085850"/>
                </a:cubicBezTo>
                <a:cubicBezTo>
                  <a:pt x="3619500" y="1019217"/>
                  <a:pt x="3571169" y="965200"/>
                  <a:pt x="3511550" y="965200"/>
                </a:cubicBezTo>
                <a:close/>
                <a:moveTo>
                  <a:pt x="1606550" y="927100"/>
                </a:moveTo>
                <a:cubicBezTo>
                  <a:pt x="1546931" y="927100"/>
                  <a:pt x="1498600" y="981117"/>
                  <a:pt x="1498600" y="1047750"/>
                </a:cubicBezTo>
                <a:cubicBezTo>
                  <a:pt x="1498600" y="1114383"/>
                  <a:pt x="1546931" y="1168400"/>
                  <a:pt x="1606550" y="1168400"/>
                </a:cubicBezTo>
                <a:cubicBezTo>
                  <a:pt x="1666169" y="1168400"/>
                  <a:pt x="1714500" y="1114383"/>
                  <a:pt x="1714500" y="1047750"/>
                </a:cubicBezTo>
                <a:cubicBezTo>
                  <a:pt x="1714500" y="981117"/>
                  <a:pt x="1666169" y="927100"/>
                  <a:pt x="1606550" y="927100"/>
                </a:cubicBezTo>
                <a:close/>
                <a:moveTo>
                  <a:pt x="5378450" y="901700"/>
                </a:moveTo>
                <a:cubicBezTo>
                  <a:pt x="5318831" y="901700"/>
                  <a:pt x="5270500" y="955717"/>
                  <a:pt x="5270500" y="1022350"/>
                </a:cubicBezTo>
                <a:cubicBezTo>
                  <a:pt x="5270500" y="1088983"/>
                  <a:pt x="5318831" y="1143000"/>
                  <a:pt x="5378450" y="1143000"/>
                </a:cubicBezTo>
                <a:cubicBezTo>
                  <a:pt x="5438069" y="1143000"/>
                  <a:pt x="5486400" y="1088983"/>
                  <a:pt x="5486400" y="1022350"/>
                </a:cubicBezTo>
                <a:cubicBezTo>
                  <a:pt x="5486400" y="955717"/>
                  <a:pt x="5438069" y="901700"/>
                  <a:pt x="5378450" y="901700"/>
                </a:cubicBezTo>
                <a:close/>
                <a:moveTo>
                  <a:pt x="2673350" y="876300"/>
                </a:moveTo>
                <a:cubicBezTo>
                  <a:pt x="2613731" y="876300"/>
                  <a:pt x="2565400" y="930317"/>
                  <a:pt x="2565400" y="996950"/>
                </a:cubicBezTo>
                <a:cubicBezTo>
                  <a:pt x="2565400" y="1063583"/>
                  <a:pt x="2613731" y="1117600"/>
                  <a:pt x="2673350" y="1117600"/>
                </a:cubicBezTo>
                <a:cubicBezTo>
                  <a:pt x="2732969" y="1117600"/>
                  <a:pt x="2781300" y="1063583"/>
                  <a:pt x="2781300" y="996950"/>
                </a:cubicBezTo>
                <a:cubicBezTo>
                  <a:pt x="2781300" y="930317"/>
                  <a:pt x="2732969" y="876300"/>
                  <a:pt x="2673350" y="876300"/>
                </a:cubicBezTo>
                <a:close/>
                <a:moveTo>
                  <a:pt x="4349750" y="698500"/>
                </a:moveTo>
                <a:cubicBezTo>
                  <a:pt x="4290131" y="698500"/>
                  <a:pt x="4241800" y="752517"/>
                  <a:pt x="4241800" y="819150"/>
                </a:cubicBezTo>
                <a:cubicBezTo>
                  <a:pt x="4241800" y="885783"/>
                  <a:pt x="4290131" y="939800"/>
                  <a:pt x="4349750" y="939800"/>
                </a:cubicBezTo>
                <a:cubicBezTo>
                  <a:pt x="4409369" y="939800"/>
                  <a:pt x="4457700" y="885783"/>
                  <a:pt x="4457700" y="819150"/>
                </a:cubicBezTo>
                <a:cubicBezTo>
                  <a:pt x="4457700" y="752517"/>
                  <a:pt x="4409369" y="698500"/>
                  <a:pt x="4349750" y="698500"/>
                </a:cubicBezTo>
                <a:close/>
                <a:moveTo>
                  <a:pt x="3765550" y="647700"/>
                </a:moveTo>
                <a:cubicBezTo>
                  <a:pt x="3705931" y="647700"/>
                  <a:pt x="3657600" y="701717"/>
                  <a:pt x="3657600" y="768350"/>
                </a:cubicBezTo>
                <a:cubicBezTo>
                  <a:pt x="3657600" y="834983"/>
                  <a:pt x="3705931" y="889000"/>
                  <a:pt x="3765550" y="889000"/>
                </a:cubicBezTo>
                <a:cubicBezTo>
                  <a:pt x="3825169" y="889000"/>
                  <a:pt x="3873500" y="834983"/>
                  <a:pt x="3873500" y="768350"/>
                </a:cubicBezTo>
                <a:cubicBezTo>
                  <a:pt x="3873500" y="701717"/>
                  <a:pt x="3825169" y="647700"/>
                  <a:pt x="3765550" y="647700"/>
                </a:cubicBezTo>
                <a:close/>
                <a:moveTo>
                  <a:pt x="8528050" y="609600"/>
                </a:moveTo>
                <a:cubicBezTo>
                  <a:pt x="8468431" y="609600"/>
                  <a:pt x="8420100" y="663617"/>
                  <a:pt x="8420100" y="730250"/>
                </a:cubicBezTo>
                <a:cubicBezTo>
                  <a:pt x="8420100" y="796883"/>
                  <a:pt x="8468431" y="850900"/>
                  <a:pt x="8528050" y="850900"/>
                </a:cubicBezTo>
                <a:cubicBezTo>
                  <a:pt x="8587669" y="850900"/>
                  <a:pt x="8636000" y="796883"/>
                  <a:pt x="8636000" y="730250"/>
                </a:cubicBezTo>
                <a:cubicBezTo>
                  <a:pt x="8636000" y="663617"/>
                  <a:pt x="8587669" y="609600"/>
                  <a:pt x="8528050" y="609600"/>
                </a:cubicBezTo>
                <a:close/>
                <a:moveTo>
                  <a:pt x="6178550" y="533400"/>
                </a:moveTo>
                <a:cubicBezTo>
                  <a:pt x="6118931" y="533400"/>
                  <a:pt x="6070600" y="587417"/>
                  <a:pt x="6070600" y="654050"/>
                </a:cubicBezTo>
                <a:cubicBezTo>
                  <a:pt x="6070600" y="720683"/>
                  <a:pt x="6118931" y="774700"/>
                  <a:pt x="6178550" y="774700"/>
                </a:cubicBezTo>
                <a:cubicBezTo>
                  <a:pt x="6238169" y="774700"/>
                  <a:pt x="6286500" y="720683"/>
                  <a:pt x="6286500" y="654050"/>
                </a:cubicBezTo>
                <a:cubicBezTo>
                  <a:pt x="6286500" y="587417"/>
                  <a:pt x="6238169" y="533400"/>
                  <a:pt x="6178550" y="533400"/>
                </a:cubicBezTo>
                <a:close/>
                <a:moveTo>
                  <a:pt x="793750" y="266700"/>
                </a:moveTo>
                <a:cubicBezTo>
                  <a:pt x="734131" y="266700"/>
                  <a:pt x="685800" y="320717"/>
                  <a:pt x="685800" y="387350"/>
                </a:cubicBezTo>
                <a:cubicBezTo>
                  <a:pt x="685800" y="453983"/>
                  <a:pt x="734131" y="508000"/>
                  <a:pt x="793750" y="508000"/>
                </a:cubicBezTo>
                <a:cubicBezTo>
                  <a:pt x="853369" y="508000"/>
                  <a:pt x="901700" y="453983"/>
                  <a:pt x="901700" y="387350"/>
                </a:cubicBezTo>
                <a:cubicBezTo>
                  <a:pt x="901700" y="320717"/>
                  <a:pt x="853369" y="266700"/>
                  <a:pt x="793750" y="266700"/>
                </a:cubicBezTo>
                <a:close/>
                <a:moveTo>
                  <a:pt x="6229350" y="203200"/>
                </a:moveTo>
                <a:cubicBezTo>
                  <a:pt x="6169731" y="203200"/>
                  <a:pt x="6121400" y="257217"/>
                  <a:pt x="6121400" y="323850"/>
                </a:cubicBezTo>
                <a:cubicBezTo>
                  <a:pt x="6121400" y="390483"/>
                  <a:pt x="6169731" y="444500"/>
                  <a:pt x="6229350" y="444500"/>
                </a:cubicBezTo>
                <a:cubicBezTo>
                  <a:pt x="6288969" y="444500"/>
                  <a:pt x="6337300" y="390483"/>
                  <a:pt x="6337300" y="323850"/>
                </a:cubicBezTo>
                <a:cubicBezTo>
                  <a:pt x="6337300" y="257217"/>
                  <a:pt x="6288969" y="203200"/>
                  <a:pt x="6229350" y="203200"/>
                </a:cubicBezTo>
                <a:close/>
                <a:moveTo>
                  <a:pt x="2254250" y="203200"/>
                </a:moveTo>
                <a:cubicBezTo>
                  <a:pt x="2194631" y="203200"/>
                  <a:pt x="2146300" y="257217"/>
                  <a:pt x="2146300" y="323850"/>
                </a:cubicBezTo>
                <a:cubicBezTo>
                  <a:pt x="2146300" y="390483"/>
                  <a:pt x="2194631" y="444500"/>
                  <a:pt x="2254250" y="444500"/>
                </a:cubicBezTo>
                <a:cubicBezTo>
                  <a:pt x="2313869" y="444500"/>
                  <a:pt x="2362200" y="390483"/>
                  <a:pt x="2362200" y="323850"/>
                </a:cubicBezTo>
                <a:cubicBezTo>
                  <a:pt x="2362200" y="257217"/>
                  <a:pt x="2313869" y="203200"/>
                  <a:pt x="2254250" y="203200"/>
                </a:cubicBezTo>
                <a:close/>
                <a:moveTo>
                  <a:pt x="0" y="0"/>
                </a:moveTo>
                <a:lnTo>
                  <a:pt x="10109200" y="0"/>
                </a:lnTo>
                <a:lnTo>
                  <a:pt x="10109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4659313" y="1477854"/>
            <a:ext cx="448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Random clearing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791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518966" y="0"/>
            <a:ext cx="2719533" cy="6718278"/>
            <a:chOff x="341166" y="0"/>
            <a:chExt cx="2777061" cy="6860394"/>
          </a:xfrm>
        </p:grpSpPr>
        <p:pic>
          <p:nvPicPr>
            <p:cNvPr id="5" name="Picture 4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41166" y="381001"/>
              <a:ext cx="2763081" cy="1879883"/>
            </a:xfrm>
            <a:prstGeom prst="rect">
              <a:avLst/>
            </a:prstGeom>
          </p:spPr>
        </p:pic>
        <p:pic>
          <p:nvPicPr>
            <p:cNvPr id="6" name="Picture 5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1667" y="2679418"/>
              <a:ext cx="2763081" cy="1879883"/>
            </a:xfrm>
            <a:prstGeom prst="rect">
              <a:avLst/>
            </a:prstGeom>
          </p:spPr>
        </p:pic>
        <p:pic>
          <p:nvPicPr>
            <p:cNvPr id="7" name="Picture 6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5144" y="4980318"/>
              <a:ext cx="2763081" cy="1879883"/>
            </a:xfrm>
            <a:prstGeom prst="rect">
              <a:avLst/>
            </a:prstGeom>
          </p:spPr>
        </p:pic>
        <p:sp>
          <p:nvSpPr>
            <p:cNvPr id="2" name="Rectangle 2"/>
            <p:cNvSpPr/>
            <p:nvPr/>
          </p:nvSpPr>
          <p:spPr>
            <a:xfrm>
              <a:off x="342600" y="391502"/>
              <a:ext cx="2772149" cy="1880603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4851400" y="1066800"/>
                  </a:moveTo>
                  <a:cubicBezTo>
                    <a:pt x="3785270" y="1066800"/>
                    <a:pt x="2921000" y="1931070"/>
                    <a:pt x="2921000" y="2997200"/>
                  </a:cubicBezTo>
                  <a:cubicBezTo>
                    <a:pt x="2921000" y="4063330"/>
                    <a:pt x="3785270" y="4927600"/>
                    <a:pt x="4851400" y="4927600"/>
                  </a:cubicBezTo>
                  <a:cubicBezTo>
                    <a:pt x="5917530" y="4927600"/>
                    <a:pt x="6781800" y="4063330"/>
                    <a:pt x="6781800" y="2997200"/>
                  </a:cubicBezTo>
                  <a:cubicBezTo>
                    <a:pt x="6781800" y="1931070"/>
                    <a:pt x="5917530" y="1066800"/>
                    <a:pt x="4851400" y="10668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2600" y="2681618"/>
              <a:ext cx="2770670" cy="1879601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2675469" y="4572000"/>
                  </a:moveTo>
                  <a:cubicBezTo>
                    <a:pt x="2142404" y="4572000"/>
                    <a:pt x="1710269" y="5004135"/>
                    <a:pt x="1710269" y="5537200"/>
                  </a:cubicBezTo>
                  <a:cubicBezTo>
                    <a:pt x="1710269" y="6070265"/>
                    <a:pt x="2142404" y="6502400"/>
                    <a:pt x="2675469" y="6502400"/>
                  </a:cubicBezTo>
                  <a:cubicBezTo>
                    <a:pt x="3208534" y="6502400"/>
                    <a:pt x="3640669" y="6070265"/>
                    <a:pt x="3640669" y="5537200"/>
                  </a:cubicBezTo>
                  <a:cubicBezTo>
                    <a:pt x="3640669" y="5004135"/>
                    <a:pt x="3208534" y="4572000"/>
                    <a:pt x="2675469" y="4572000"/>
                  </a:cubicBezTo>
                  <a:close/>
                  <a:moveTo>
                    <a:pt x="7721454" y="4368800"/>
                  </a:moveTo>
                  <a:cubicBezTo>
                    <a:pt x="7188389" y="4368800"/>
                    <a:pt x="6756254" y="4800935"/>
                    <a:pt x="6756254" y="5334000"/>
                  </a:cubicBezTo>
                  <a:cubicBezTo>
                    <a:pt x="6756254" y="5867065"/>
                    <a:pt x="7188389" y="6299200"/>
                    <a:pt x="7721454" y="6299200"/>
                  </a:cubicBezTo>
                  <a:cubicBezTo>
                    <a:pt x="8254519" y="6299200"/>
                    <a:pt x="8686654" y="5867065"/>
                    <a:pt x="8686654" y="5334000"/>
                  </a:cubicBezTo>
                  <a:cubicBezTo>
                    <a:pt x="8686654" y="4800935"/>
                    <a:pt x="8254519" y="4368800"/>
                    <a:pt x="7721454" y="4368800"/>
                  </a:cubicBezTo>
                  <a:close/>
                  <a:moveTo>
                    <a:pt x="1913469" y="1710267"/>
                  </a:moveTo>
                  <a:cubicBezTo>
                    <a:pt x="1380404" y="1710267"/>
                    <a:pt x="948269" y="2142402"/>
                    <a:pt x="948269" y="2675467"/>
                  </a:cubicBezTo>
                  <a:cubicBezTo>
                    <a:pt x="948269" y="3208532"/>
                    <a:pt x="1380404" y="3640667"/>
                    <a:pt x="1913469" y="3640667"/>
                  </a:cubicBezTo>
                  <a:cubicBezTo>
                    <a:pt x="2446534" y="3640667"/>
                    <a:pt x="2878669" y="3208532"/>
                    <a:pt x="2878669" y="2675467"/>
                  </a:cubicBezTo>
                  <a:cubicBezTo>
                    <a:pt x="2878669" y="2142402"/>
                    <a:pt x="2446534" y="1710267"/>
                    <a:pt x="1913469" y="1710267"/>
                  </a:cubicBezTo>
                  <a:close/>
                  <a:moveTo>
                    <a:pt x="6908654" y="982133"/>
                  </a:moveTo>
                  <a:cubicBezTo>
                    <a:pt x="6375589" y="982133"/>
                    <a:pt x="5943454" y="1414268"/>
                    <a:pt x="5943454" y="1947333"/>
                  </a:cubicBezTo>
                  <a:cubicBezTo>
                    <a:pt x="5943454" y="2480398"/>
                    <a:pt x="6375589" y="2912533"/>
                    <a:pt x="6908654" y="2912533"/>
                  </a:cubicBezTo>
                  <a:cubicBezTo>
                    <a:pt x="7441719" y="2912533"/>
                    <a:pt x="7873854" y="2480398"/>
                    <a:pt x="7873854" y="1947333"/>
                  </a:cubicBezTo>
                  <a:cubicBezTo>
                    <a:pt x="7873854" y="1414268"/>
                    <a:pt x="7441719" y="982133"/>
                    <a:pt x="6908654" y="982133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2"/>
            <p:cNvSpPr/>
            <p:nvPr/>
          </p:nvSpPr>
          <p:spPr>
            <a:xfrm>
              <a:off x="346856" y="4980318"/>
              <a:ext cx="2771371" cy="1880076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8870950" y="6438900"/>
                  </a:moveTo>
                  <a:cubicBezTo>
                    <a:pt x="8811331" y="6438900"/>
                    <a:pt x="8763000" y="6492917"/>
                    <a:pt x="8763000" y="6559550"/>
                  </a:cubicBezTo>
                  <a:cubicBezTo>
                    <a:pt x="8763000" y="6626183"/>
                    <a:pt x="8811331" y="6680200"/>
                    <a:pt x="8870950" y="6680200"/>
                  </a:cubicBezTo>
                  <a:cubicBezTo>
                    <a:pt x="8930569" y="6680200"/>
                    <a:pt x="8978900" y="6626183"/>
                    <a:pt x="8978900" y="6559550"/>
                  </a:cubicBezTo>
                  <a:cubicBezTo>
                    <a:pt x="8978900" y="6492917"/>
                    <a:pt x="8930569" y="6438900"/>
                    <a:pt x="8870950" y="6438900"/>
                  </a:cubicBezTo>
                  <a:close/>
                  <a:moveTo>
                    <a:pt x="6178550" y="6426200"/>
                  </a:moveTo>
                  <a:cubicBezTo>
                    <a:pt x="6118931" y="6426200"/>
                    <a:pt x="6070600" y="6480217"/>
                    <a:pt x="6070600" y="6546850"/>
                  </a:cubicBezTo>
                  <a:cubicBezTo>
                    <a:pt x="6070600" y="6613483"/>
                    <a:pt x="6118931" y="6667500"/>
                    <a:pt x="6178550" y="6667500"/>
                  </a:cubicBezTo>
                  <a:cubicBezTo>
                    <a:pt x="6238169" y="6667500"/>
                    <a:pt x="6286500" y="6613483"/>
                    <a:pt x="6286500" y="6546850"/>
                  </a:cubicBezTo>
                  <a:cubicBezTo>
                    <a:pt x="6286500" y="6480217"/>
                    <a:pt x="6238169" y="6426200"/>
                    <a:pt x="6178550" y="6426200"/>
                  </a:cubicBezTo>
                  <a:close/>
                  <a:moveTo>
                    <a:pt x="2660650" y="6375400"/>
                  </a:moveTo>
                  <a:cubicBezTo>
                    <a:pt x="2601031" y="6375400"/>
                    <a:pt x="2552700" y="6429417"/>
                    <a:pt x="2552700" y="6496050"/>
                  </a:cubicBezTo>
                  <a:cubicBezTo>
                    <a:pt x="2552700" y="6562683"/>
                    <a:pt x="2601031" y="6616700"/>
                    <a:pt x="2660650" y="6616700"/>
                  </a:cubicBezTo>
                  <a:cubicBezTo>
                    <a:pt x="2720269" y="6616700"/>
                    <a:pt x="2768600" y="6562683"/>
                    <a:pt x="2768600" y="6496050"/>
                  </a:cubicBezTo>
                  <a:cubicBezTo>
                    <a:pt x="2768600" y="6429417"/>
                    <a:pt x="2720269" y="6375400"/>
                    <a:pt x="2660650" y="6375400"/>
                  </a:cubicBezTo>
                  <a:close/>
                  <a:moveTo>
                    <a:pt x="4616450" y="6311900"/>
                  </a:moveTo>
                  <a:cubicBezTo>
                    <a:pt x="4556831" y="6311900"/>
                    <a:pt x="4508500" y="6365917"/>
                    <a:pt x="4508500" y="6432550"/>
                  </a:cubicBezTo>
                  <a:cubicBezTo>
                    <a:pt x="4508500" y="6499183"/>
                    <a:pt x="4556831" y="6553200"/>
                    <a:pt x="4616450" y="6553200"/>
                  </a:cubicBezTo>
                  <a:cubicBezTo>
                    <a:pt x="4676069" y="6553200"/>
                    <a:pt x="4724400" y="6499183"/>
                    <a:pt x="4724400" y="6432550"/>
                  </a:cubicBezTo>
                  <a:cubicBezTo>
                    <a:pt x="4724400" y="6365917"/>
                    <a:pt x="4676069" y="6311900"/>
                    <a:pt x="4616450" y="6311900"/>
                  </a:cubicBezTo>
                  <a:close/>
                  <a:moveTo>
                    <a:pt x="7600950" y="6299200"/>
                  </a:moveTo>
                  <a:cubicBezTo>
                    <a:pt x="7541331" y="6299200"/>
                    <a:pt x="7493000" y="6353217"/>
                    <a:pt x="7493000" y="6419850"/>
                  </a:cubicBezTo>
                  <a:cubicBezTo>
                    <a:pt x="7493000" y="6486483"/>
                    <a:pt x="7541331" y="6540500"/>
                    <a:pt x="7600950" y="6540500"/>
                  </a:cubicBezTo>
                  <a:cubicBezTo>
                    <a:pt x="7660569" y="6540500"/>
                    <a:pt x="7708900" y="6486483"/>
                    <a:pt x="7708900" y="6419850"/>
                  </a:cubicBezTo>
                  <a:cubicBezTo>
                    <a:pt x="7708900" y="6353217"/>
                    <a:pt x="7660569" y="6299200"/>
                    <a:pt x="7600950" y="6299200"/>
                  </a:cubicBezTo>
                  <a:close/>
                  <a:moveTo>
                    <a:pt x="590550" y="6172200"/>
                  </a:moveTo>
                  <a:cubicBezTo>
                    <a:pt x="530931" y="6172200"/>
                    <a:pt x="482600" y="6226217"/>
                    <a:pt x="482600" y="6292850"/>
                  </a:cubicBezTo>
                  <a:cubicBezTo>
                    <a:pt x="482600" y="6359483"/>
                    <a:pt x="530931" y="6413500"/>
                    <a:pt x="590550" y="6413500"/>
                  </a:cubicBezTo>
                  <a:cubicBezTo>
                    <a:pt x="650169" y="6413500"/>
                    <a:pt x="698500" y="6359483"/>
                    <a:pt x="698500" y="6292850"/>
                  </a:cubicBezTo>
                  <a:cubicBezTo>
                    <a:pt x="698500" y="6226217"/>
                    <a:pt x="650169" y="6172200"/>
                    <a:pt x="590550" y="6172200"/>
                  </a:cubicBezTo>
                  <a:close/>
                  <a:moveTo>
                    <a:pt x="7346950" y="6134100"/>
                  </a:moveTo>
                  <a:cubicBezTo>
                    <a:pt x="7287331" y="6134100"/>
                    <a:pt x="7239000" y="6188117"/>
                    <a:pt x="7239000" y="6254750"/>
                  </a:cubicBezTo>
                  <a:cubicBezTo>
                    <a:pt x="7239000" y="6321383"/>
                    <a:pt x="7287331" y="6375400"/>
                    <a:pt x="7346950" y="6375400"/>
                  </a:cubicBezTo>
                  <a:cubicBezTo>
                    <a:pt x="7406569" y="6375400"/>
                    <a:pt x="7454900" y="6321383"/>
                    <a:pt x="7454900" y="6254750"/>
                  </a:cubicBezTo>
                  <a:cubicBezTo>
                    <a:pt x="7454900" y="6188117"/>
                    <a:pt x="7406569" y="6134100"/>
                    <a:pt x="7346950" y="6134100"/>
                  </a:cubicBezTo>
                  <a:close/>
                  <a:moveTo>
                    <a:pt x="5302250" y="5892800"/>
                  </a:moveTo>
                  <a:cubicBezTo>
                    <a:pt x="5242631" y="5892800"/>
                    <a:pt x="5194300" y="5946817"/>
                    <a:pt x="5194300" y="6013450"/>
                  </a:cubicBezTo>
                  <a:cubicBezTo>
                    <a:pt x="5194300" y="6080083"/>
                    <a:pt x="5242631" y="6134100"/>
                    <a:pt x="5302250" y="6134100"/>
                  </a:cubicBezTo>
                  <a:cubicBezTo>
                    <a:pt x="5361869" y="6134100"/>
                    <a:pt x="5410200" y="6080083"/>
                    <a:pt x="5410200" y="6013450"/>
                  </a:cubicBezTo>
                  <a:cubicBezTo>
                    <a:pt x="5410200" y="5946817"/>
                    <a:pt x="5361869" y="5892800"/>
                    <a:pt x="5302250" y="5892800"/>
                  </a:cubicBezTo>
                  <a:close/>
                  <a:moveTo>
                    <a:pt x="1555750" y="5867400"/>
                  </a:moveTo>
                  <a:cubicBezTo>
                    <a:pt x="1496131" y="5867400"/>
                    <a:pt x="1447800" y="5921417"/>
                    <a:pt x="1447800" y="5988050"/>
                  </a:cubicBezTo>
                  <a:cubicBezTo>
                    <a:pt x="1447800" y="6054683"/>
                    <a:pt x="1496131" y="6108700"/>
                    <a:pt x="1555750" y="6108700"/>
                  </a:cubicBezTo>
                  <a:cubicBezTo>
                    <a:pt x="1615369" y="6108700"/>
                    <a:pt x="1663700" y="6054683"/>
                    <a:pt x="1663700" y="5988050"/>
                  </a:cubicBezTo>
                  <a:cubicBezTo>
                    <a:pt x="1663700" y="5921417"/>
                    <a:pt x="1615369" y="5867400"/>
                    <a:pt x="1555750" y="5867400"/>
                  </a:cubicBezTo>
                  <a:close/>
                  <a:moveTo>
                    <a:pt x="2876550" y="5727700"/>
                  </a:moveTo>
                  <a:cubicBezTo>
                    <a:pt x="2816931" y="5727700"/>
                    <a:pt x="2768600" y="5781717"/>
                    <a:pt x="2768600" y="5848350"/>
                  </a:cubicBezTo>
                  <a:cubicBezTo>
                    <a:pt x="2768600" y="5914983"/>
                    <a:pt x="2816931" y="5969000"/>
                    <a:pt x="2876550" y="5969000"/>
                  </a:cubicBezTo>
                  <a:cubicBezTo>
                    <a:pt x="2936169" y="5969000"/>
                    <a:pt x="2984500" y="5914983"/>
                    <a:pt x="2984500" y="5848350"/>
                  </a:cubicBezTo>
                  <a:cubicBezTo>
                    <a:pt x="2984500" y="5781717"/>
                    <a:pt x="2936169" y="5727700"/>
                    <a:pt x="2876550" y="5727700"/>
                  </a:cubicBezTo>
                  <a:close/>
                  <a:moveTo>
                    <a:pt x="4984750" y="5588000"/>
                  </a:moveTo>
                  <a:cubicBezTo>
                    <a:pt x="4925131" y="5588000"/>
                    <a:pt x="4876800" y="5642017"/>
                    <a:pt x="4876800" y="5708650"/>
                  </a:cubicBezTo>
                  <a:cubicBezTo>
                    <a:pt x="4876800" y="5775283"/>
                    <a:pt x="4925131" y="5829300"/>
                    <a:pt x="4984750" y="5829300"/>
                  </a:cubicBezTo>
                  <a:cubicBezTo>
                    <a:pt x="5044369" y="5829300"/>
                    <a:pt x="5092700" y="5775283"/>
                    <a:pt x="5092700" y="5708650"/>
                  </a:cubicBezTo>
                  <a:cubicBezTo>
                    <a:pt x="5092700" y="5642017"/>
                    <a:pt x="5044369" y="5588000"/>
                    <a:pt x="4984750" y="5588000"/>
                  </a:cubicBezTo>
                  <a:close/>
                  <a:moveTo>
                    <a:pt x="5784850" y="5575300"/>
                  </a:moveTo>
                  <a:cubicBezTo>
                    <a:pt x="5725231" y="5575300"/>
                    <a:pt x="5676900" y="5629317"/>
                    <a:pt x="5676900" y="5695950"/>
                  </a:cubicBezTo>
                  <a:cubicBezTo>
                    <a:pt x="5676900" y="5762583"/>
                    <a:pt x="5725231" y="5816600"/>
                    <a:pt x="5784850" y="5816600"/>
                  </a:cubicBezTo>
                  <a:cubicBezTo>
                    <a:pt x="5844469" y="5816600"/>
                    <a:pt x="5892800" y="5762583"/>
                    <a:pt x="5892800" y="5695950"/>
                  </a:cubicBezTo>
                  <a:cubicBezTo>
                    <a:pt x="5892800" y="5629317"/>
                    <a:pt x="5844469" y="5575300"/>
                    <a:pt x="5784850" y="5575300"/>
                  </a:cubicBezTo>
                  <a:close/>
                  <a:moveTo>
                    <a:pt x="8096250" y="5562600"/>
                  </a:moveTo>
                  <a:cubicBezTo>
                    <a:pt x="8036631" y="5562600"/>
                    <a:pt x="7988300" y="5616617"/>
                    <a:pt x="7988300" y="5683250"/>
                  </a:cubicBezTo>
                  <a:cubicBezTo>
                    <a:pt x="7988300" y="5749883"/>
                    <a:pt x="8036631" y="5803900"/>
                    <a:pt x="8096250" y="5803900"/>
                  </a:cubicBezTo>
                  <a:cubicBezTo>
                    <a:pt x="8155869" y="5803900"/>
                    <a:pt x="8204200" y="5749883"/>
                    <a:pt x="8204200" y="5683250"/>
                  </a:cubicBezTo>
                  <a:cubicBezTo>
                    <a:pt x="8204200" y="5616617"/>
                    <a:pt x="8155869" y="5562600"/>
                    <a:pt x="8096250" y="5562600"/>
                  </a:cubicBezTo>
                  <a:close/>
                  <a:moveTo>
                    <a:pt x="4044950" y="5435600"/>
                  </a:moveTo>
                  <a:cubicBezTo>
                    <a:pt x="3985331" y="5435600"/>
                    <a:pt x="3937000" y="5489617"/>
                    <a:pt x="3937000" y="5556250"/>
                  </a:cubicBezTo>
                  <a:cubicBezTo>
                    <a:pt x="3937000" y="5622883"/>
                    <a:pt x="3985331" y="5676900"/>
                    <a:pt x="4044950" y="5676900"/>
                  </a:cubicBezTo>
                  <a:cubicBezTo>
                    <a:pt x="4104569" y="5676900"/>
                    <a:pt x="4152900" y="5622883"/>
                    <a:pt x="4152900" y="5556250"/>
                  </a:cubicBezTo>
                  <a:cubicBezTo>
                    <a:pt x="4152900" y="5489617"/>
                    <a:pt x="4104569" y="5435600"/>
                    <a:pt x="4044950" y="5435600"/>
                  </a:cubicBezTo>
                  <a:close/>
                  <a:moveTo>
                    <a:pt x="8591550" y="5397500"/>
                  </a:moveTo>
                  <a:cubicBezTo>
                    <a:pt x="8531931" y="5397500"/>
                    <a:pt x="8483600" y="5451517"/>
                    <a:pt x="8483600" y="5518150"/>
                  </a:cubicBezTo>
                  <a:cubicBezTo>
                    <a:pt x="8483600" y="5584783"/>
                    <a:pt x="8531931" y="5638800"/>
                    <a:pt x="8591550" y="5638800"/>
                  </a:cubicBezTo>
                  <a:cubicBezTo>
                    <a:pt x="8651169" y="5638800"/>
                    <a:pt x="8699500" y="5584783"/>
                    <a:pt x="8699500" y="5518150"/>
                  </a:cubicBezTo>
                  <a:cubicBezTo>
                    <a:pt x="8699500" y="5451517"/>
                    <a:pt x="8651169" y="5397500"/>
                    <a:pt x="8591550" y="5397500"/>
                  </a:cubicBezTo>
                  <a:close/>
                  <a:moveTo>
                    <a:pt x="7410450" y="5346700"/>
                  </a:moveTo>
                  <a:cubicBezTo>
                    <a:pt x="7350831" y="5346700"/>
                    <a:pt x="7302500" y="5400717"/>
                    <a:pt x="7302500" y="5467350"/>
                  </a:cubicBezTo>
                  <a:cubicBezTo>
                    <a:pt x="7302500" y="5533983"/>
                    <a:pt x="7350831" y="5588000"/>
                    <a:pt x="7410450" y="5588000"/>
                  </a:cubicBezTo>
                  <a:cubicBezTo>
                    <a:pt x="7470069" y="5588000"/>
                    <a:pt x="7518400" y="5533983"/>
                    <a:pt x="7518400" y="5467350"/>
                  </a:cubicBezTo>
                  <a:cubicBezTo>
                    <a:pt x="7518400" y="5400717"/>
                    <a:pt x="7470069" y="5346700"/>
                    <a:pt x="7410450" y="5346700"/>
                  </a:cubicBezTo>
                  <a:close/>
                  <a:moveTo>
                    <a:pt x="1746250" y="5029200"/>
                  </a:moveTo>
                  <a:cubicBezTo>
                    <a:pt x="1686631" y="5029200"/>
                    <a:pt x="1638300" y="5083217"/>
                    <a:pt x="1638300" y="5149850"/>
                  </a:cubicBezTo>
                  <a:cubicBezTo>
                    <a:pt x="1638300" y="5216483"/>
                    <a:pt x="1686631" y="5270500"/>
                    <a:pt x="1746250" y="5270500"/>
                  </a:cubicBezTo>
                  <a:cubicBezTo>
                    <a:pt x="1805869" y="5270500"/>
                    <a:pt x="1854200" y="5216483"/>
                    <a:pt x="1854200" y="5149850"/>
                  </a:cubicBezTo>
                  <a:cubicBezTo>
                    <a:pt x="1854200" y="5083217"/>
                    <a:pt x="1805869" y="5029200"/>
                    <a:pt x="1746250" y="5029200"/>
                  </a:cubicBezTo>
                  <a:close/>
                  <a:moveTo>
                    <a:pt x="514350" y="5016500"/>
                  </a:moveTo>
                  <a:cubicBezTo>
                    <a:pt x="454731" y="5016500"/>
                    <a:pt x="406400" y="5070517"/>
                    <a:pt x="406400" y="5137150"/>
                  </a:cubicBezTo>
                  <a:cubicBezTo>
                    <a:pt x="406400" y="5203783"/>
                    <a:pt x="454731" y="5257800"/>
                    <a:pt x="514350" y="5257800"/>
                  </a:cubicBezTo>
                  <a:cubicBezTo>
                    <a:pt x="573969" y="5257800"/>
                    <a:pt x="622300" y="5203783"/>
                    <a:pt x="622300" y="5137150"/>
                  </a:cubicBezTo>
                  <a:cubicBezTo>
                    <a:pt x="622300" y="5070517"/>
                    <a:pt x="573969" y="5016500"/>
                    <a:pt x="514350" y="5016500"/>
                  </a:cubicBezTo>
                  <a:close/>
                  <a:moveTo>
                    <a:pt x="6292850" y="4991100"/>
                  </a:moveTo>
                  <a:cubicBezTo>
                    <a:pt x="6233231" y="4991100"/>
                    <a:pt x="6184900" y="5045117"/>
                    <a:pt x="6184900" y="5111750"/>
                  </a:cubicBezTo>
                  <a:cubicBezTo>
                    <a:pt x="6184900" y="5178383"/>
                    <a:pt x="6233231" y="5232400"/>
                    <a:pt x="6292850" y="5232400"/>
                  </a:cubicBezTo>
                  <a:cubicBezTo>
                    <a:pt x="6352469" y="5232400"/>
                    <a:pt x="6400800" y="5178383"/>
                    <a:pt x="6400800" y="5111750"/>
                  </a:cubicBezTo>
                  <a:cubicBezTo>
                    <a:pt x="6400800" y="5045117"/>
                    <a:pt x="6352469" y="4991100"/>
                    <a:pt x="6292850" y="4991100"/>
                  </a:cubicBezTo>
                  <a:close/>
                  <a:moveTo>
                    <a:pt x="8096250" y="4965700"/>
                  </a:moveTo>
                  <a:cubicBezTo>
                    <a:pt x="8036631" y="4965700"/>
                    <a:pt x="7988300" y="5019717"/>
                    <a:pt x="7988300" y="5086350"/>
                  </a:cubicBezTo>
                  <a:cubicBezTo>
                    <a:pt x="7988300" y="5152983"/>
                    <a:pt x="8036631" y="5207000"/>
                    <a:pt x="8096250" y="5207000"/>
                  </a:cubicBezTo>
                  <a:cubicBezTo>
                    <a:pt x="8155869" y="5207000"/>
                    <a:pt x="8204200" y="5152983"/>
                    <a:pt x="8204200" y="5086350"/>
                  </a:cubicBezTo>
                  <a:cubicBezTo>
                    <a:pt x="8204200" y="5019717"/>
                    <a:pt x="8155869" y="4965700"/>
                    <a:pt x="8096250" y="4965700"/>
                  </a:cubicBezTo>
                  <a:close/>
                  <a:moveTo>
                    <a:pt x="5111750" y="4940300"/>
                  </a:moveTo>
                  <a:cubicBezTo>
                    <a:pt x="5052131" y="4940300"/>
                    <a:pt x="5003800" y="4994317"/>
                    <a:pt x="5003800" y="5060950"/>
                  </a:cubicBezTo>
                  <a:cubicBezTo>
                    <a:pt x="5003800" y="5127583"/>
                    <a:pt x="5052131" y="5181600"/>
                    <a:pt x="5111750" y="5181600"/>
                  </a:cubicBezTo>
                  <a:cubicBezTo>
                    <a:pt x="5171369" y="5181600"/>
                    <a:pt x="5219700" y="5127583"/>
                    <a:pt x="5219700" y="5060950"/>
                  </a:cubicBezTo>
                  <a:cubicBezTo>
                    <a:pt x="5219700" y="4994317"/>
                    <a:pt x="5171369" y="4940300"/>
                    <a:pt x="5111750" y="4940300"/>
                  </a:cubicBezTo>
                  <a:close/>
                  <a:moveTo>
                    <a:pt x="1174750" y="4902200"/>
                  </a:moveTo>
                  <a:cubicBezTo>
                    <a:pt x="1115131" y="4902200"/>
                    <a:pt x="1066800" y="4956217"/>
                    <a:pt x="1066800" y="5022850"/>
                  </a:cubicBezTo>
                  <a:cubicBezTo>
                    <a:pt x="1066800" y="5089483"/>
                    <a:pt x="1115131" y="5143500"/>
                    <a:pt x="1174750" y="5143500"/>
                  </a:cubicBezTo>
                  <a:cubicBezTo>
                    <a:pt x="1234369" y="5143500"/>
                    <a:pt x="1282700" y="5089483"/>
                    <a:pt x="1282700" y="5022850"/>
                  </a:cubicBezTo>
                  <a:cubicBezTo>
                    <a:pt x="1282700" y="4956217"/>
                    <a:pt x="1234369" y="4902200"/>
                    <a:pt x="1174750" y="4902200"/>
                  </a:cubicBezTo>
                  <a:close/>
                  <a:moveTo>
                    <a:pt x="2482850" y="4876800"/>
                  </a:moveTo>
                  <a:cubicBezTo>
                    <a:pt x="2423231" y="4876800"/>
                    <a:pt x="2374900" y="4930817"/>
                    <a:pt x="2374900" y="4997450"/>
                  </a:cubicBezTo>
                  <a:cubicBezTo>
                    <a:pt x="2374900" y="5064083"/>
                    <a:pt x="2423231" y="5118100"/>
                    <a:pt x="2482850" y="5118100"/>
                  </a:cubicBezTo>
                  <a:cubicBezTo>
                    <a:pt x="2542469" y="5118100"/>
                    <a:pt x="2590800" y="5064083"/>
                    <a:pt x="2590800" y="4997450"/>
                  </a:cubicBezTo>
                  <a:cubicBezTo>
                    <a:pt x="2590800" y="4930817"/>
                    <a:pt x="2542469" y="4876800"/>
                    <a:pt x="2482850" y="4876800"/>
                  </a:cubicBezTo>
                  <a:close/>
                  <a:moveTo>
                    <a:pt x="1885950" y="4622800"/>
                  </a:moveTo>
                  <a:cubicBezTo>
                    <a:pt x="1826331" y="4622800"/>
                    <a:pt x="1778000" y="4676817"/>
                    <a:pt x="1778000" y="4743450"/>
                  </a:cubicBezTo>
                  <a:cubicBezTo>
                    <a:pt x="1778000" y="4810083"/>
                    <a:pt x="1826331" y="4864100"/>
                    <a:pt x="1885950" y="4864100"/>
                  </a:cubicBezTo>
                  <a:cubicBezTo>
                    <a:pt x="1945569" y="4864100"/>
                    <a:pt x="1993900" y="4810083"/>
                    <a:pt x="1993900" y="4743450"/>
                  </a:cubicBezTo>
                  <a:cubicBezTo>
                    <a:pt x="1993900" y="4676817"/>
                    <a:pt x="1945569" y="4622800"/>
                    <a:pt x="1885950" y="4622800"/>
                  </a:cubicBezTo>
                  <a:close/>
                  <a:moveTo>
                    <a:pt x="3854450" y="4483100"/>
                  </a:moveTo>
                  <a:cubicBezTo>
                    <a:pt x="3794831" y="4483100"/>
                    <a:pt x="3746500" y="4537117"/>
                    <a:pt x="3746500" y="4603750"/>
                  </a:cubicBezTo>
                  <a:cubicBezTo>
                    <a:pt x="3746500" y="4670383"/>
                    <a:pt x="3794831" y="4724400"/>
                    <a:pt x="3854450" y="4724400"/>
                  </a:cubicBezTo>
                  <a:cubicBezTo>
                    <a:pt x="3914069" y="4724400"/>
                    <a:pt x="3962400" y="4670383"/>
                    <a:pt x="3962400" y="4603750"/>
                  </a:cubicBezTo>
                  <a:cubicBezTo>
                    <a:pt x="3962400" y="4537117"/>
                    <a:pt x="3914069" y="4483100"/>
                    <a:pt x="3854450" y="4483100"/>
                  </a:cubicBezTo>
                  <a:close/>
                  <a:moveTo>
                    <a:pt x="4552950" y="4445000"/>
                  </a:moveTo>
                  <a:cubicBezTo>
                    <a:pt x="4493331" y="4445000"/>
                    <a:pt x="4445000" y="4499017"/>
                    <a:pt x="4445000" y="4565650"/>
                  </a:cubicBezTo>
                  <a:cubicBezTo>
                    <a:pt x="4445000" y="4632283"/>
                    <a:pt x="4493331" y="4686300"/>
                    <a:pt x="4552950" y="4686300"/>
                  </a:cubicBezTo>
                  <a:cubicBezTo>
                    <a:pt x="4612569" y="4686300"/>
                    <a:pt x="4660900" y="4632283"/>
                    <a:pt x="4660900" y="4565650"/>
                  </a:cubicBezTo>
                  <a:cubicBezTo>
                    <a:pt x="4660900" y="4499017"/>
                    <a:pt x="4612569" y="4445000"/>
                    <a:pt x="4552950" y="4445000"/>
                  </a:cubicBezTo>
                  <a:close/>
                  <a:moveTo>
                    <a:pt x="5708650" y="4406900"/>
                  </a:moveTo>
                  <a:cubicBezTo>
                    <a:pt x="5649031" y="4406900"/>
                    <a:pt x="5600700" y="4460917"/>
                    <a:pt x="5600700" y="4527550"/>
                  </a:cubicBezTo>
                  <a:cubicBezTo>
                    <a:pt x="5600700" y="4594183"/>
                    <a:pt x="5649031" y="4648200"/>
                    <a:pt x="5708650" y="4648200"/>
                  </a:cubicBezTo>
                  <a:cubicBezTo>
                    <a:pt x="5768269" y="4648200"/>
                    <a:pt x="5816600" y="4594183"/>
                    <a:pt x="5816600" y="4527550"/>
                  </a:cubicBezTo>
                  <a:cubicBezTo>
                    <a:pt x="5816600" y="4460917"/>
                    <a:pt x="5768269" y="4406900"/>
                    <a:pt x="5708650" y="4406900"/>
                  </a:cubicBezTo>
                  <a:close/>
                  <a:moveTo>
                    <a:pt x="2571750" y="4241800"/>
                  </a:moveTo>
                  <a:cubicBezTo>
                    <a:pt x="2512131" y="4241800"/>
                    <a:pt x="2463800" y="4295817"/>
                    <a:pt x="2463800" y="4362450"/>
                  </a:cubicBezTo>
                  <a:cubicBezTo>
                    <a:pt x="2463800" y="4429083"/>
                    <a:pt x="2512131" y="4483100"/>
                    <a:pt x="2571750" y="4483100"/>
                  </a:cubicBezTo>
                  <a:cubicBezTo>
                    <a:pt x="2631369" y="4483100"/>
                    <a:pt x="2679700" y="4429083"/>
                    <a:pt x="2679700" y="4362450"/>
                  </a:cubicBezTo>
                  <a:cubicBezTo>
                    <a:pt x="2679700" y="4295817"/>
                    <a:pt x="2631369" y="4241800"/>
                    <a:pt x="2571750" y="4241800"/>
                  </a:cubicBezTo>
                  <a:close/>
                  <a:moveTo>
                    <a:pt x="4540250" y="4102100"/>
                  </a:moveTo>
                  <a:cubicBezTo>
                    <a:pt x="4480631" y="4102100"/>
                    <a:pt x="4432300" y="4156117"/>
                    <a:pt x="4432300" y="4222750"/>
                  </a:cubicBezTo>
                  <a:cubicBezTo>
                    <a:pt x="4432300" y="4289383"/>
                    <a:pt x="4480631" y="4343400"/>
                    <a:pt x="4540250" y="4343400"/>
                  </a:cubicBezTo>
                  <a:cubicBezTo>
                    <a:pt x="4599869" y="4343400"/>
                    <a:pt x="4648200" y="4289383"/>
                    <a:pt x="4648200" y="4222750"/>
                  </a:cubicBezTo>
                  <a:cubicBezTo>
                    <a:pt x="4648200" y="4156117"/>
                    <a:pt x="4599869" y="4102100"/>
                    <a:pt x="4540250" y="4102100"/>
                  </a:cubicBezTo>
                  <a:close/>
                  <a:moveTo>
                    <a:pt x="1555750" y="4076700"/>
                  </a:moveTo>
                  <a:cubicBezTo>
                    <a:pt x="1496131" y="4076700"/>
                    <a:pt x="1447800" y="4130717"/>
                    <a:pt x="1447800" y="4197350"/>
                  </a:cubicBezTo>
                  <a:cubicBezTo>
                    <a:pt x="1447800" y="4263983"/>
                    <a:pt x="1496131" y="4318000"/>
                    <a:pt x="1555750" y="4318000"/>
                  </a:cubicBezTo>
                  <a:cubicBezTo>
                    <a:pt x="1615369" y="4318000"/>
                    <a:pt x="1663700" y="4263983"/>
                    <a:pt x="1663700" y="4197350"/>
                  </a:cubicBezTo>
                  <a:cubicBezTo>
                    <a:pt x="1663700" y="4130717"/>
                    <a:pt x="1615369" y="4076700"/>
                    <a:pt x="1555750" y="4076700"/>
                  </a:cubicBezTo>
                  <a:close/>
                  <a:moveTo>
                    <a:pt x="5670550" y="3911600"/>
                  </a:moveTo>
                  <a:cubicBezTo>
                    <a:pt x="5610931" y="3911600"/>
                    <a:pt x="5562600" y="3965617"/>
                    <a:pt x="5562600" y="4032250"/>
                  </a:cubicBezTo>
                  <a:cubicBezTo>
                    <a:pt x="5562600" y="4098883"/>
                    <a:pt x="5610931" y="4152900"/>
                    <a:pt x="5670550" y="4152900"/>
                  </a:cubicBezTo>
                  <a:cubicBezTo>
                    <a:pt x="5730169" y="4152900"/>
                    <a:pt x="5778500" y="4098883"/>
                    <a:pt x="5778500" y="4032250"/>
                  </a:cubicBezTo>
                  <a:cubicBezTo>
                    <a:pt x="5778500" y="3965617"/>
                    <a:pt x="5730169" y="3911600"/>
                    <a:pt x="5670550" y="3911600"/>
                  </a:cubicBezTo>
                  <a:close/>
                  <a:moveTo>
                    <a:pt x="6965950" y="3886200"/>
                  </a:moveTo>
                  <a:cubicBezTo>
                    <a:pt x="6906331" y="3886200"/>
                    <a:pt x="6858000" y="3940217"/>
                    <a:pt x="6858000" y="4006850"/>
                  </a:cubicBezTo>
                  <a:cubicBezTo>
                    <a:pt x="6858000" y="4073483"/>
                    <a:pt x="6906331" y="4127500"/>
                    <a:pt x="6965950" y="4127500"/>
                  </a:cubicBezTo>
                  <a:cubicBezTo>
                    <a:pt x="7025569" y="4127500"/>
                    <a:pt x="7073900" y="4073483"/>
                    <a:pt x="7073900" y="4006850"/>
                  </a:cubicBezTo>
                  <a:cubicBezTo>
                    <a:pt x="7073900" y="3940217"/>
                    <a:pt x="7025569" y="3886200"/>
                    <a:pt x="6965950" y="3886200"/>
                  </a:cubicBezTo>
                  <a:close/>
                  <a:moveTo>
                    <a:pt x="2889250" y="3886200"/>
                  </a:moveTo>
                  <a:cubicBezTo>
                    <a:pt x="2829631" y="3886200"/>
                    <a:pt x="2781300" y="3940217"/>
                    <a:pt x="2781300" y="4006850"/>
                  </a:cubicBezTo>
                  <a:cubicBezTo>
                    <a:pt x="2781300" y="4073483"/>
                    <a:pt x="2829631" y="4127500"/>
                    <a:pt x="2889250" y="4127500"/>
                  </a:cubicBezTo>
                  <a:cubicBezTo>
                    <a:pt x="2948869" y="4127500"/>
                    <a:pt x="2997200" y="4073483"/>
                    <a:pt x="2997200" y="4006850"/>
                  </a:cubicBezTo>
                  <a:cubicBezTo>
                    <a:pt x="2997200" y="3940217"/>
                    <a:pt x="2948869" y="3886200"/>
                    <a:pt x="2889250" y="3886200"/>
                  </a:cubicBezTo>
                  <a:close/>
                  <a:moveTo>
                    <a:pt x="2546350" y="3873500"/>
                  </a:moveTo>
                  <a:cubicBezTo>
                    <a:pt x="2486731" y="3873500"/>
                    <a:pt x="2438400" y="3927517"/>
                    <a:pt x="2438400" y="3994150"/>
                  </a:cubicBezTo>
                  <a:cubicBezTo>
                    <a:pt x="2438400" y="4060783"/>
                    <a:pt x="2486731" y="4114800"/>
                    <a:pt x="2546350" y="4114800"/>
                  </a:cubicBezTo>
                  <a:cubicBezTo>
                    <a:pt x="2605969" y="4114800"/>
                    <a:pt x="2654300" y="4060783"/>
                    <a:pt x="2654300" y="3994150"/>
                  </a:cubicBezTo>
                  <a:cubicBezTo>
                    <a:pt x="2654300" y="3927517"/>
                    <a:pt x="2605969" y="3873500"/>
                    <a:pt x="2546350" y="3873500"/>
                  </a:cubicBezTo>
                  <a:close/>
                  <a:moveTo>
                    <a:pt x="273050" y="3835400"/>
                  </a:moveTo>
                  <a:cubicBezTo>
                    <a:pt x="213431" y="3835400"/>
                    <a:pt x="165100" y="3889417"/>
                    <a:pt x="165100" y="3956050"/>
                  </a:cubicBezTo>
                  <a:cubicBezTo>
                    <a:pt x="165100" y="4022683"/>
                    <a:pt x="213431" y="4076700"/>
                    <a:pt x="273050" y="4076700"/>
                  </a:cubicBezTo>
                  <a:cubicBezTo>
                    <a:pt x="332669" y="4076700"/>
                    <a:pt x="381000" y="4022683"/>
                    <a:pt x="381000" y="3956050"/>
                  </a:cubicBezTo>
                  <a:cubicBezTo>
                    <a:pt x="381000" y="3889417"/>
                    <a:pt x="332669" y="3835400"/>
                    <a:pt x="273050" y="3835400"/>
                  </a:cubicBezTo>
                  <a:close/>
                  <a:moveTo>
                    <a:pt x="6965950" y="3530600"/>
                  </a:moveTo>
                  <a:cubicBezTo>
                    <a:pt x="6906331" y="3530600"/>
                    <a:pt x="6858000" y="3584617"/>
                    <a:pt x="6858000" y="3651250"/>
                  </a:cubicBezTo>
                  <a:cubicBezTo>
                    <a:pt x="6858000" y="3717883"/>
                    <a:pt x="6906331" y="3771900"/>
                    <a:pt x="6965950" y="3771900"/>
                  </a:cubicBezTo>
                  <a:cubicBezTo>
                    <a:pt x="7025569" y="3771900"/>
                    <a:pt x="7073900" y="3717883"/>
                    <a:pt x="7073900" y="3651250"/>
                  </a:cubicBezTo>
                  <a:cubicBezTo>
                    <a:pt x="7073900" y="3584617"/>
                    <a:pt x="7025569" y="3530600"/>
                    <a:pt x="6965950" y="3530600"/>
                  </a:cubicBezTo>
                  <a:close/>
                  <a:moveTo>
                    <a:pt x="5441950" y="3505200"/>
                  </a:moveTo>
                  <a:cubicBezTo>
                    <a:pt x="5382331" y="3505200"/>
                    <a:pt x="5334000" y="3559217"/>
                    <a:pt x="5334000" y="3625850"/>
                  </a:cubicBezTo>
                  <a:cubicBezTo>
                    <a:pt x="5334000" y="3692483"/>
                    <a:pt x="5382331" y="3746500"/>
                    <a:pt x="5441950" y="3746500"/>
                  </a:cubicBezTo>
                  <a:cubicBezTo>
                    <a:pt x="5501569" y="3746500"/>
                    <a:pt x="5549900" y="3692483"/>
                    <a:pt x="5549900" y="3625850"/>
                  </a:cubicBezTo>
                  <a:cubicBezTo>
                    <a:pt x="5549900" y="3559217"/>
                    <a:pt x="5501569" y="3505200"/>
                    <a:pt x="5441950" y="3505200"/>
                  </a:cubicBezTo>
                  <a:close/>
                  <a:moveTo>
                    <a:pt x="3727450" y="3441700"/>
                  </a:moveTo>
                  <a:cubicBezTo>
                    <a:pt x="3667831" y="3441700"/>
                    <a:pt x="3619500" y="3495717"/>
                    <a:pt x="3619500" y="3562350"/>
                  </a:cubicBezTo>
                  <a:cubicBezTo>
                    <a:pt x="3619500" y="3628983"/>
                    <a:pt x="3667831" y="3683000"/>
                    <a:pt x="3727450" y="3683000"/>
                  </a:cubicBezTo>
                  <a:cubicBezTo>
                    <a:pt x="3787069" y="3683000"/>
                    <a:pt x="3835400" y="3628983"/>
                    <a:pt x="3835400" y="3562350"/>
                  </a:cubicBezTo>
                  <a:cubicBezTo>
                    <a:pt x="3835400" y="3495717"/>
                    <a:pt x="3787069" y="3441700"/>
                    <a:pt x="3727450" y="3441700"/>
                  </a:cubicBezTo>
                  <a:close/>
                  <a:moveTo>
                    <a:pt x="4667250" y="3124200"/>
                  </a:moveTo>
                  <a:cubicBezTo>
                    <a:pt x="4607631" y="3124200"/>
                    <a:pt x="4559300" y="3178217"/>
                    <a:pt x="4559300" y="3244850"/>
                  </a:cubicBezTo>
                  <a:cubicBezTo>
                    <a:pt x="4559300" y="3311483"/>
                    <a:pt x="4607631" y="3365500"/>
                    <a:pt x="4667250" y="3365500"/>
                  </a:cubicBezTo>
                  <a:cubicBezTo>
                    <a:pt x="4726869" y="3365500"/>
                    <a:pt x="4775200" y="3311483"/>
                    <a:pt x="4775200" y="3244850"/>
                  </a:cubicBezTo>
                  <a:cubicBezTo>
                    <a:pt x="4775200" y="3178217"/>
                    <a:pt x="4726869" y="3124200"/>
                    <a:pt x="4667250" y="3124200"/>
                  </a:cubicBezTo>
                  <a:close/>
                  <a:moveTo>
                    <a:pt x="2317750" y="2946400"/>
                  </a:moveTo>
                  <a:cubicBezTo>
                    <a:pt x="2258131" y="2946400"/>
                    <a:pt x="2209800" y="3000417"/>
                    <a:pt x="2209800" y="3067050"/>
                  </a:cubicBezTo>
                  <a:cubicBezTo>
                    <a:pt x="2209800" y="3133683"/>
                    <a:pt x="2258131" y="3187700"/>
                    <a:pt x="2317750" y="3187700"/>
                  </a:cubicBezTo>
                  <a:cubicBezTo>
                    <a:pt x="2377369" y="3187700"/>
                    <a:pt x="2425700" y="3133683"/>
                    <a:pt x="2425700" y="3067050"/>
                  </a:cubicBezTo>
                  <a:cubicBezTo>
                    <a:pt x="2425700" y="3000417"/>
                    <a:pt x="2377369" y="2946400"/>
                    <a:pt x="2317750" y="2946400"/>
                  </a:cubicBezTo>
                  <a:close/>
                  <a:moveTo>
                    <a:pt x="1060450" y="2908300"/>
                  </a:moveTo>
                  <a:cubicBezTo>
                    <a:pt x="1000831" y="2908300"/>
                    <a:pt x="952500" y="2962317"/>
                    <a:pt x="952500" y="3028950"/>
                  </a:cubicBezTo>
                  <a:cubicBezTo>
                    <a:pt x="952500" y="3095583"/>
                    <a:pt x="1000831" y="3149600"/>
                    <a:pt x="1060450" y="3149600"/>
                  </a:cubicBezTo>
                  <a:cubicBezTo>
                    <a:pt x="1120069" y="3149600"/>
                    <a:pt x="1168400" y="3095583"/>
                    <a:pt x="1168400" y="3028950"/>
                  </a:cubicBezTo>
                  <a:cubicBezTo>
                    <a:pt x="1168400" y="2962317"/>
                    <a:pt x="1120069" y="2908300"/>
                    <a:pt x="1060450" y="2908300"/>
                  </a:cubicBezTo>
                  <a:close/>
                  <a:moveTo>
                    <a:pt x="4210050" y="2819400"/>
                  </a:moveTo>
                  <a:cubicBezTo>
                    <a:pt x="4150431" y="2819400"/>
                    <a:pt x="4102100" y="2873417"/>
                    <a:pt x="4102100" y="2940050"/>
                  </a:cubicBezTo>
                  <a:cubicBezTo>
                    <a:pt x="4102100" y="3006683"/>
                    <a:pt x="4150431" y="3060700"/>
                    <a:pt x="4210050" y="3060700"/>
                  </a:cubicBezTo>
                  <a:cubicBezTo>
                    <a:pt x="4269669" y="3060700"/>
                    <a:pt x="4318000" y="3006683"/>
                    <a:pt x="4318000" y="2940050"/>
                  </a:cubicBezTo>
                  <a:cubicBezTo>
                    <a:pt x="4318000" y="2873417"/>
                    <a:pt x="4269669" y="2819400"/>
                    <a:pt x="4210050" y="2819400"/>
                  </a:cubicBezTo>
                  <a:close/>
                  <a:moveTo>
                    <a:pt x="7461250" y="2794000"/>
                  </a:moveTo>
                  <a:cubicBezTo>
                    <a:pt x="7401631" y="2794000"/>
                    <a:pt x="7353300" y="2848017"/>
                    <a:pt x="7353300" y="2914650"/>
                  </a:cubicBezTo>
                  <a:cubicBezTo>
                    <a:pt x="7353300" y="2981283"/>
                    <a:pt x="7401631" y="3035300"/>
                    <a:pt x="7461250" y="3035300"/>
                  </a:cubicBezTo>
                  <a:cubicBezTo>
                    <a:pt x="7520869" y="3035300"/>
                    <a:pt x="7569200" y="2981283"/>
                    <a:pt x="7569200" y="2914650"/>
                  </a:cubicBezTo>
                  <a:cubicBezTo>
                    <a:pt x="7569200" y="2848017"/>
                    <a:pt x="7520869" y="2794000"/>
                    <a:pt x="7461250" y="2794000"/>
                  </a:cubicBezTo>
                  <a:close/>
                  <a:moveTo>
                    <a:pt x="3409950" y="2667000"/>
                  </a:moveTo>
                  <a:cubicBezTo>
                    <a:pt x="3350331" y="2667000"/>
                    <a:pt x="3302000" y="2721017"/>
                    <a:pt x="3302000" y="2787650"/>
                  </a:cubicBezTo>
                  <a:cubicBezTo>
                    <a:pt x="3302000" y="2854283"/>
                    <a:pt x="3350331" y="2908300"/>
                    <a:pt x="3409950" y="2908300"/>
                  </a:cubicBezTo>
                  <a:cubicBezTo>
                    <a:pt x="3469569" y="2908300"/>
                    <a:pt x="3517900" y="2854283"/>
                    <a:pt x="3517900" y="2787650"/>
                  </a:cubicBezTo>
                  <a:cubicBezTo>
                    <a:pt x="3517900" y="2721017"/>
                    <a:pt x="3469569" y="2667000"/>
                    <a:pt x="3409950" y="2667000"/>
                  </a:cubicBezTo>
                  <a:close/>
                  <a:moveTo>
                    <a:pt x="7956550" y="2628900"/>
                  </a:moveTo>
                  <a:cubicBezTo>
                    <a:pt x="7896931" y="2628900"/>
                    <a:pt x="7848600" y="2682917"/>
                    <a:pt x="7848600" y="2749550"/>
                  </a:cubicBezTo>
                  <a:cubicBezTo>
                    <a:pt x="7848600" y="2816183"/>
                    <a:pt x="7896931" y="2870200"/>
                    <a:pt x="7956550" y="2870200"/>
                  </a:cubicBezTo>
                  <a:cubicBezTo>
                    <a:pt x="8016169" y="2870200"/>
                    <a:pt x="8064500" y="2816183"/>
                    <a:pt x="8064500" y="2749550"/>
                  </a:cubicBezTo>
                  <a:cubicBezTo>
                    <a:pt x="8064500" y="2682917"/>
                    <a:pt x="8016169" y="2628900"/>
                    <a:pt x="7956550" y="2628900"/>
                  </a:cubicBezTo>
                  <a:close/>
                  <a:moveTo>
                    <a:pt x="5060950" y="2578100"/>
                  </a:moveTo>
                  <a:cubicBezTo>
                    <a:pt x="5001331" y="2578100"/>
                    <a:pt x="4953000" y="2632117"/>
                    <a:pt x="4953000" y="2698750"/>
                  </a:cubicBezTo>
                  <a:cubicBezTo>
                    <a:pt x="4953000" y="2765383"/>
                    <a:pt x="5001331" y="2819400"/>
                    <a:pt x="5060950" y="2819400"/>
                  </a:cubicBezTo>
                  <a:cubicBezTo>
                    <a:pt x="5120569" y="2819400"/>
                    <a:pt x="5168900" y="2765383"/>
                    <a:pt x="5168900" y="2698750"/>
                  </a:cubicBezTo>
                  <a:cubicBezTo>
                    <a:pt x="5168900" y="2632117"/>
                    <a:pt x="5120569" y="2578100"/>
                    <a:pt x="5060950" y="2578100"/>
                  </a:cubicBezTo>
                  <a:close/>
                  <a:moveTo>
                    <a:pt x="9034463" y="2413000"/>
                  </a:moveTo>
                  <a:cubicBezTo>
                    <a:pt x="8974844" y="2413000"/>
                    <a:pt x="8926513" y="2467017"/>
                    <a:pt x="8926513" y="2533650"/>
                  </a:cubicBezTo>
                  <a:cubicBezTo>
                    <a:pt x="8926513" y="2600283"/>
                    <a:pt x="8974844" y="2654300"/>
                    <a:pt x="9034463" y="2654300"/>
                  </a:cubicBezTo>
                  <a:cubicBezTo>
                    <a:pt x="9094082" y="2654300"/>
                    <a:pt x="9142413" y="2600283"/>
                    <a:pt x="9142413" y="2533650"/>
                  </a:cubicBezTo>
                  <a:cubicBezTo>
                    <a:pt x="9142413" y="2467017"/>
                    <a:pt x="9094082" y="2413000"/>
                    <a:pt x="9034463" y="2413000"/>
                  </a:cubicBezTo>
                  <a:close/>
                  <a:moveTo>
                    <a:pt x="7461250" y="2197100"/>
                  </a:moveTo>
                  <a:cubicBezTo>
                    <a:pt x="7401631" y="2197100"/>
                    <a:pt x="7353300" y="2251117"/>
                    <a:pt x="7353300" y="2317750"/>
                  </a:cubicBezTo>
                  <a:cubicBezTo>
                    <a:pt x="7353300" y="2384383"/>
                    <a:pt x="7401631" y="2438400"/>
                    <a:pt x="7461250" y="2438400"/>
                  </a:cubicBezTo>
                  <a:cubicBezTo>
                    <a:pt x="7520869" y="2438400"/>
                    <a:pt x="7569200" y="2384383"/>
                    <a:pt x="7569200" y="2317750"/>
                  </a:cubicBezTo>
                  <a:cubicBezTo>
                    <a:pt x="7569200" y="2251117"/>
                    <a:pt x="7520869" y="2197100"/>
                    <a:pt x="7461250" y="2197100"/>
                  </a:cubicBezTo>
                  <a:close/>
                  <a:moveTo>
                    <a:pt x="4476750" y="2171700"/>
                  </a:moveTo>
                  <a:cubicBezTo>
                    <a:pt x="4417131" y="2171700"/>
                    <a:pt x="4368800" y="2225717"/>
                    <a:pt x="4368800" y="2292350"/>
                  </a:cubicBezTo>
                  <a:cubicBezTo>
                    <a:pt x="4368800" y="2358983"/>
                    <a:pt x="4417131" y="2413000"/>
                    <a:pt x="4476750" y="2413000"/>
                  </a:cubicBezTo>
                  <a:cubicBezTo>
                    <a:pt x="4536369" y="2413000"/>
                    <a:pt x="4584700" y="2358983"/>
                    <a:pt x="4584700" y="2292350"/>
                  </a:cubicBezTo>
                  <a:cubicBezTo>
                    <a:pt x="4584700" y="2225717"/>
                    <a:pt x="4536369" y="2171700"/>
                    <a:pt x="4476750" y="2171700"/>
                  </a:cubicBezTo>
                  <a:close/>
                  <a:moveTo>
                    <a:pt x="1847850" y="2108200"/>
                  </a:moveTo>
                  <a:cubicBezTo>
                    <a:pt x="1788231" y="2108200"/>
                    <a:pt x="1739900" y="2162217"/>
                    <a:pt x="1739900" y="2228850"/>
                  </a:cubicBezTo>
                  <a:cubicBezTo>
                    <a:pt x="1739900" y="2295483"/>
                    <a:pt x="1788231" y="2349500"/>
                    <a:pt x="1847850" y="2349500"/>
                  </a:cubicBezTo>
                  <a:cubicBezTo>
                    <a:pt x="1907469" y="2349500"/>
                    <a:pt x="1955800" y="2295483"/>
                    <a:pt x="1955800" y="2228850"/>
                  </a:cubicBezTo>
                  <a:cubicBezTo>
                    <a:pt x="1955800" y="2162217"/>
                    <a:pt x="1907469" y="2108200"/>
                    <a:pt x="1847850" y="2108200"/>
                  </a:cubicBezTo>
                  <a:close/>
                  <a:moveTo>
                    <a:pt x="8832850" y="2095500"/>
                  </a:moveTo>
                  <a:cubicBezTo>
                    <a:pt x="8773231" y="2095500"/>
                    <a:pt x="8724900" y="2149517"/>
                    <a:pt x="8724900" y="2216150"/>
                  </a:cubicBezTo>
                  <a:cubicBezTo>
                    <a:pt x="8724900" y="2282783"/>
                    <a:pt x="8773231" y="2336800"/>
                    <a:pt x="8832850" y="2336800"/>
                  </a:cubicBezTo>
                  <a:cubicBezTo>
                    <a:pt x="8892469" y="2336800"/>
                    <a:pt x="8940800" y="2282783"/>
                    <a:pt x="8940800" y="2216150"/>
                  </a:cubicBezTo>
                  <a:cubicBezTo>
                    <a:pt x="8940800" y="2149517"/>
                    <a:pt x="8892469" y="2095500"/>
                    <a:pt x="8832850" y="2095500"/>
                  </a:cubicBezTo>
                  <a:close/>
                  <a:moveTo>
                    <a:pt x="3905250" y="1930400"/>
                  </a:moveTo>
                  <a:cubicBezTo>
                    <a:pt x="3845631" y="1930400"/>
                    <a:pt x="3797300" y="1984417"/>
                    <a:pt x="3797300" y="2051050"/>
                  </a:cubicBezTo>
                  <a:cubicBezTo>
                    <a:pt x="3797300" y="2117683"/>
                    <a:pt x="3845631" y="2171700"/>
                    <a:pt x="3905250" y="2171700"/>
                  </a:cubicBezTo>
                  <a:cubicBezTo>
                    <a:pt x="3964869" y="2171700"/>
                    <a:pt x="4013200" y="2117683"/>
                    <a:pt x="4013200" y="2051050"/>
                  </a:cubicBezTo>
                  <a:cubicBezTo>
                    <a:pt x="4013200" y="1984417"/>
                    <a:pt x="3964869" y="1930400"/>
                    <a:pt x="3905250" y="1930400"/>
                  </a:cubicBezTo>
                  <a:close/>
                  <a:moveTo>
                    <a:pt x="590550" y="1879600"/>
                  </a:moveTo>
                  <a:cubicBezTo>
                    <a:pt x="530931" y="1879600"/>
                    <a:pt x="482600" y="1933617"/>
                    <a:pt x="482600" y="2000250"/>
                  </a:cubicBezTo>
                  <a:cubicBezTo>
                    <a:pt x="482600" y="2066883"/>
                    <a:pt x="530931" y="2120900"/>
                    <a:pt x="590550" y="2120900"/>
                  </a:cubicBezTo>
                  <a:cubicBezTo>
                    <a:pt x="650169" y="2120900"/>
                    <a:pt x="698500" y="2066883"/>
                    <a:pt x="698500" y="2000250"/>
                  </a:cubicBezTo>
                  <a:cubicBezTo>
                    <a:pt x="698500" y="1933617"/>
                    <a:pt x="650169" y="1879600"/>
                    <a:pt x="590550" y="1879600"/>
                  </a:cubicBezTo>
                  <a:close/>
                  <a:moveTo>
                    <a:pt x="4400550" y="1765300"/>
                  </a:moveTo>
                  <a:cubicBezTo>
                    <a:pt x="4340931" y="1765300"/>
                    <a:pt x="4292600" y="1819317"/>
                    <a:pt x="4292600" y="1885950"/>
                  </a:cubicBezTo>
                  <a:cubicBezTo>
                    <a:pt x="4292600" y="1952583"/>
                    <a:pt x="4340931" y="2006600"/>
                    <a:pt x="4400550" y="2006600"/>
                  </a:cubicBezTo>
                  <a:cubicBezTo>
                    <a:pt x="4460169" y="2006600"/>
                    <a:pt x="4508500" y="1952583"/>
                    <a:pt x="4508500" y="1885950"/>
                  </a:cubicBezTo>
                  <a:cubicBezTo>
                    <a:pt x="4508500" y="1819317"/>
                    <a:pt x="4460169" y="1765300"/>
                    <a:pt x="4400550" y="1765300"/>
                  </a:cubicBezTo>
                  <a:close/>
                  <a:moveTo>
                    <a:pt x="768350" y="1612900"/>
                  </a:moveTo>
                  <a:cubicBezTo>
                    <a:pt x="708731" y="1612900"/>
                    <a:pt x="660400" y="1666917"/>
                    <a:pt x="660400" y="1733550"/>
                  </a:cubicBezTo>
                  <a:cubicBezTo>
                    <a:pt x="660400" y="1800183"/>
                    <a:pt x="708731" y="1854200"/>
                    <a:pt x="768350" y="1854200"/>
                  </a:cubicBezTo>
                  <a:cubicBezTo>
                    <a:pt x="827969" y="1854200"/>
                    <a:pt x="876300" y="1800183"/>
                    <a:pt x="876300" y="1733550"/>
                  </a:cubicBezTo>
                  <a:cubicBezTo>
                    <a:pt x="876300" y="1666917"/>
                    <a:pt x="827969" y="1612900"/>
                    <a:pt x="768350" y="1612900"/>
                  </a:cubicBezTo>
                  <a:close/>
                  <a:moveTo>
                    <a:pt x="6470650" y="1384300"/>
                  </a:moveTo>
                  <a:cubicBezTo>
                    <a:pt x="6411031" y="1384300"/>
                    <a:pt x="6362700" y="1438317"/>
                    <a:pt x="6362700" y="1504950"/>
                  </a:cubicBezTo>
                  <a:cubicBezTo>
                    <a:pt x="6362700" y="1571583"/>
                    <a:pt x="6411031" y="1625600"/>
                    <a:pt x="6470650" y="1625600"/>
                  </a:cubicBezTo>
                  <a:cubicBezTo>
                    <a:pt x="6530269" y="1625600"/>
                    <a:pt x="6578600" y="1571583"/>
                    <a:pt x="6578600" y="1504950"/>
                  </a:cubicBezTo>
                  <a:cubicBezTo>
                    <a:pt x="6578600" y="1438317"/>
                    <a:pt x="6530269" y="1384300"/>
                    <a:pt x="6470650" y="1384300"/>
                  </a:cubicBezTo>
                  <a:close/>
                  <a:moveTo>
                    <a:pt x="7385050" y="1143000"/>
                  </a:moveTo>
                  <a:cubicBezTo>
                    <a:pt x="7325431" y="1143000"/>
                    <a:pt x="7277100" y="1197017"/>
                    <a:pt x="7277100" y="1263650"/>
                  </a:cubicBezTo>
                  <a:cubicBezTo>
                    <a:pt x="7277100" y="1330283"/>
                    <a:pt x="7325431" y="1384300"/>
                    <a:pt x="7385050" y="1384300"/>
                  </a:cubicBezTo>
                  <a:cubicBezTo>
                    <a:pt x="7444669" y="1384300"/>
                    <a:pt x="7493000" y="1330283"/>
                    <a:pt x="7493000" y="1263650"/>
                  </a:cubicBezTo>
                  <a:cubicBezTo>
                    <a:pt x="7493000" y="1197017"/>
                    <a:pt x="7444669" y="1143000"/>
                    <a:pt x="7385050" y="1143000"/>
                  </a:cubicBezTo>
                  <a:close/>
                  <a:moveTo>
                    <a:pt x="7842250" y="990600"/>
                  </a:moveTo>
                  <a:cubicBezTo>
                    <a:pt x="7782631" y="990600"/>
                    <a:pt x="7734300" y="1044617"/>
                    <a:pt x="7734300" y="1111250"/>
                  </a:cubicBezTo>
                  <a:cubicBezTo>
                    <a:pt x="7734300" y="1177883"/>
                    <a:pt x="7782631" y="1231900"/>
                    <a:pt x="7842250" y="1231900"/>
                  </a:cubicBezTo>
                  <a:cubicBezTo>
                    <a:pt x="7901869" y="1231900"/>
                    <a:pt x="7950200" y="1177883"/>
                    <a:pt x="7950200" y="1111250"/>
                  </a:cubicBezTo>
                  <a:cubicBezTo>
                    <a:pt x="7950200" y="1044617"/>
                    <a:pt x="7901869" y="990600"/>
                    <a:pt x="7842250" y="990600"/>
                  </a:cubicBezTo>
                  <a:close/>
                  <a:moveTo>
                    <a:pt x="3511550" y="965200"/>
                  </a:moveTo>
                  <a:cubicBezTo>
                    <a:pt x="3451931" y="965200"/>
                    <a:pt x="3403600" y="1019217"/>
                    <a:pt x="3403600" y="1085850"/>
                  </a:cubicBezTo>
                  <a:cubicBezTo>
                    <a:pt x="3403600" y="1152483"/>
                    <a:pt x="3451931" y="1206500"/>
                    <a:pt x="3511550" y="1206500"/>
                  </a:cubicBezTo>
                  <a:cubicBezTo>
                    <a:pt x="3571169" y="1206500"/>
                    <a:pt x="3619500" y="1152483"/>
                    <a:pt x="3619500" y="1085850"/>
                  </a:cubicBezTo>
                  <a:cubicBezTo>
                    <a:pt x="3619500" y="1019217"/>
                    <a:pt x="3571169" y="965200"/>
                    <a:pt x="3511550" y="965200"/>
                  </a:cubicBezTo>
                  <a:close/>
                  <a:moveTo>
                    <a:pt x="1606550" y="927100"/>
                  </a:moveTo>
                  <a:cubicBezTo>
                    <a:pt x="1546931" y="927100"/>
                    <a:pt x="1498600" y="981117"/>
                    <a:pt x="1498600" y="1047750"/>
                  </a:cubicBezTo>
                  <a:cubicBezTo>
                    <a:pt x="1498600" y="1114383"/>
                    <a:pt x="1546931" y="1168400"/>
                    <a:pt x="1606550" y="1168400"/>
                  </a:cubicBezTo>
                  <a:cubicBezTo>
                    <a:pt x="1666169" y="1168400"/>
                    <a:pt x="1714500" y="1114383"/>
                    <a:pt x="1714500" y="1047750"/>
                  </a:cubicBezTo>
                  <a:cubicBezTo>
                    <a:pt x="1714500" y="981117"/>
                    <a:pt x="1666169" y="927100"/>
                    <a:pt x="1606550" y="927100"/>
                  </a:cubicBezTo>
                  <a:close/>
                  <a:moveTo>
                    <a:pt x="5378450" y="901700"/>
                  </a:moveTo>
                  <a:cubicBezTo>
                    <a:pt x="5318831" y="901700"/>
                    <a:pt x="5270500" y="955717"/>
                    <a:pt x="5270500" y="1022350"/>
                  </a:cubicBezTo>
                  <a:cubicBezTo>
                    <a:pt x="5270500" y="1088983"/>
                    <a:pt x="5318831" y="1143000"/>
                    <a:pt x="5378450" y="1143000"/>
                  </a:cubicBezTo>
                  <a:cubicBezTo>
                    <a:pt x="5438069" y="1143000"/>
                    <a:pt x="5486400" y="1088983"/>
                    <a:pt x="5486400" y="1022350"/>
                  </a:cubicBezTo>
                  <a:cubicBezTo>
                    <a:pt x="5486400" y="955717"/>
                    <a:pt x="5438069" y="901700"/>
                    <a:pt x="5378450" y="901700"/>
                  </a:cubicBezTo>
                  <a:close/>
                  <a:moveTo>
                    <a:pt x="2673350" y="876300"/>
                  </a:moveTo>
                  <a:cubicBezTo>
                    <a:pt x="2613731" y="876300"/>
                    <a:pt x="2565400" y="930317"/>
                    <a:pt x="2565400" y="996950"/>
                  </a:cubicBezTo>
                  <a:cubicBezTo>
                    <a:pt x="2565400" y="1063583"/>
                    <a:pt x="2613731" y="1117600"/>
                    <a:pt x="2673350" y="1117600"/>
                  </a:cubicBezTo>
                  <a:cubicBezTo>
                    <a:pt x="2732969" y="1117600"/>
                    <a:pt x="2781300" y="1063583"/>
                    <a:pt x="2781300" y="996950"/>
                  </a:cubicBezTo>
                  <a:cubicBezTo>
                    <a:pt x="2781300" y="930317"/>
                    <a:pt x="2732969" y="876300"/>
                    <a:pt x="2673350" y="876300"/>
                  </a:cubicBezTo>
                  <a:close/>
                  <a:moveTo>
                    <a:pt x="4349750" y="698500"/>
                  </a:moveTo>
                  <a:cubicBezTo>
                    <a:pt x="4290131" y="698500"/>
                    <a:pt x="4241800" y="752517"/>
                    <a:pt x="4241800" y="819150"/>
                  </a:cubicBezTo>
                  <a:cubicBezTo>
                    <a:pt x="4241800" y="885783"/>
                    <a:pt x="4290131" y="939800"/>
                    <a:pt x="4349750" y="939800"/>
                  </a:cubicBezTo>
                  <a:cubicBezTo>
                    <a:pt x="4409369" y="939800"/>
                    <a:pt x="4457700" y="885783"/>
                    <a:pt x="4457700" y="819150"/>
                  </a:cubicBezTo>
                  <a:cubicBezTo>
                    <a:pt x="4457700" y="752517"/>
                    <a:pt x="4409369" y="698500"/>
                    <a:pt x="4349750" y="698500"/>
                  </a:cubicBezTo>
                  <a:close/>
                  <a:moveTo>
                    <a:pt x="3765550" y="647700"/>
                  </a:moveTo>
                  <a:cubicBezTo>
                    <a:pt x="3705931" y="647700"/>
                    <a:pt x="3657600" y="701717"/>
                    <a:pt x="3657600" y="768350"/>
                  </a:cubicBezTo>
                  <a:cubicBezTo>
                    <a:pt x="3657600" y="834983"/>
                    <a:pt x="3705931" y="889000"/>
                    <a:pt x="3765550" y="889000"/>
                  </a:cubicBezTo>
                  <a:cubicBezTo>
                    <a:pt x="3825169" y="889000"/>
                    <a:pt x="3873500" y="834983"/>
                    <a:pt x="3873500" y="768350"/>
                  </a:cubicBezTo>
                  <a:cubicBezTo>
                    <a:pt x="3873500" y="701717"/>
                    <a:pt x="3825169" y="647700"/>
                    <a:pt x="3765550" y="647700"/>
                  </a:cubicBezTo>
                  <a:close/>
                  <a:moveTo>
                    <a:pt x="8528050" y="609600"/>
                  </a:moveTo>
                  <a:cubicBezTo>
                    <a:pt x="8468431" y="609600"/>
                    <a:pt x="8420100" y="663617"/>
                    <a:pt x="8420100" y="730250"/>
                  </a:cubicBezTo>
                  <a:cubicBezTo>
                    <a:pt x="8420100" y="796883"/>
                    <a:pt x="8468431" y="850900"/>
                    <a:pt x="8528050" y="850900"/>
                  </a:cubicBezTo>
                  <a:cubicBezTo>
                    <a:pt x="8587669" y="850900"/>
                    <a:pt x="8636000" y="796883"/>
                    <a:pt x="8636000" y="730250"/>
                  </a:cubicBezTo>
                  <a:cubicBezTo>
                    <a:pt x="8636000" y="663617"/>
                    <a:pt x="8587669" y="609600"/>
                    <a:pt x="8528050" y="609600"/>
                  </a:cubicBezTo>
                  <a:close/>
                  <a:moveTo>
                    <a:pt x="6178550" y="533400"/>
                  </a:moveTo>
                  <a:cubicBezTo>
                    <a:pt x="6118931" y="533400"/>
                    <a:pt x="6070600" y="587417"/>
                    <a:pt x="6070600" y="654050"/>
                  </a:cubicBezTo>
                  <a:cubicBezTo>
                    <a:pt x="6070600" y="720683"/>
                    <a:pt x="6118931" y="774700"/>
                    <a:pt x="6178550" y="774700"/>
                  </a:cubicBezTo>
                  <a:cubicBezTo>
                    <a:pt x="6238169" y="774700"/>
                    <a:pt x="6286500" y="720683"/>
                    <a:pt x="6286500" y="654050"/>
                  </a:cubicBezTo>
                  <a:cubicBezTo>
                    <a:pt x="6286500" y="587417"/>
                    <a:pt x="6238169" y="533400"/>
                    <a:pt x="6178550" y="533400"/>
                  </a:cubicBezTo>
                  <a:close/>
                  <a:moveTo>
                    <a:pt x="793750" y="266700"/>
                  </a:moveTo>
                  <a:cubicBezTo>
                    <a:pt x="734131" y="266700"/>
                    <a:pt x="685800" y="320717"/>
                    <a:pt x="685800" y="387350"/>
                  </a:cubicBezTo>
                  <a:cubicBezTo>
                    <a:pt x="685800" y="453983"/>
                    <a:pt x="734131" y="508000"/>
                    <a:pt x="793750" y="508000"/>
                  </a:cubicBezTo>
                  <a:cubicBezTo>
                    <a:pt x="853369" y="508000"/>
                    <a:pt x="901700" y="453983"/>
                    <a:pt x="901700" y="387350"/>
                  </a:cubicBezTo>
                  <a:cubicBezTo>
                    <a:pt x="901700" y="320717"/>
                    <a:pt x="853369" y="266700"/>
                    <a:pt x="793750" y="266700"/>
                  </a:cubicBezTo>
                  <a:close/>
                  <a:moveTo>
                    <a:pt x="6229350" y="203200"/>
                  </a:moveTo>
                  <a:cubicBezTo>
                    <a:pt x="6169731" y="203200"/>
                    <a:pt x="6121400" y="257217"/>
                    <a:pt x="6121400" y="323850"/>
                  </a:cubicBezTo>
                  <a:cubicBezTo>
                    <a:pt x="6121400" y="390483"/>
                    <a:pt x="6169731" y="444500"/>
                    <a:pt x="6229350" y="444500"/>
                  </a:cubicBezTo>
                  <a:cubicBezTo>
                    <a:pt x="6288969" y="444500"/>
                    <a:pt x="6337300" y="390483"/>
                    <a:pt x="6337300" y="323850"/>
                  </a:cubicBezTo>
                  <a:cubicBezTo>
                    <a:pt x="6337300" y="257217"/>
                    <a:pt x="6288969" y="203200"/>
                    <a:pt x="6229350" y="203200"/>
                  </a:cubicBezTo>
                  <a:close/>
                  <a:moveTo>
                    <a:pt x="2254250" y="203200"/>
                  </a:moveTo>
                  <a:cubicBezTo>
                    <a:pt x="2194631" y="203200"/>
                    <a:pt x="2146300" y="257217"/>
                    <a:pt x="2146300" y="323850"/>
                  </a:cubicBezTo>
                  <a:cubicBezTo>
                    <a:pt x="2146300" y="390483"/>
                    <a:pt x="2194631" y="444500"/>
                    <a:pt x="2254250" y="444500"/>
                  </a:cubicBezTo>
                  <a:cubicBezTo>
                    <a:pt x="2313869" y="444500"/>
                    <a:pt x="2362200" y="390483"/>
                    <a:pt x="2362200" y="323850"/>
                  </a:cubicBezTo>
                  <a:cubicBezTo>
                    <a:pt x="2362200" y="257217"/>
                    <a:pt x="2313869" y="203200"/>
                    <a:pt x="2254250" y="2032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2333" y="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Contiguous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333" y="2286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Clumped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6933" y="4572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Random</a:t>
              </a:r>
            </a:p>
          </p:txBody>
        </p:sp>
      </p:grpSp>
      <p:pic>
        <p:nvPicPr>
          <p:cNvPr id="17" name="Picture 16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5233" r="50762" b="50933"/>
          <a:stretch/>
        </p:blipFill>
        <p:spPr>
          <a:xfrm>
            <a:off x="3771901" y="266700"/>
            <a:ext cx="2170112" cy="2125437"/>
          </a:xfrm>
          <a:prstGeom prst="rect">
            <a:avLst/>
          </a:prstGeom>
        </p:spPr>
      </p:pic>
      <p:pic>
        <p:nvPicPr>
          <p:cNvPr id="18" name="Picture 17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233" r="4235" b="50933"/>
          <a:stretch/>
        </p:blipFill>
        <p:spPr>
          <a:xfrm>
            <a:off x="3799300" y="2468227"/>
            <a:ext cx="2170112" cy="2146971"/>
          </a:xfrm>
          <a:prstGeom prst="rect">
            <a:avLst/>
          </a:prstGeom>
        </p:spPr>
      </p:pic>
      <p:pic>
        <p:nvPicPr>
          <p:cNvPr id="19" name="Picture 18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3750" r="4235" b="2416"/>
          <a:stretch/>
        </p:blipFill>
        <p:spPr>
          <a:xfrm>
            <a:off x="3799300" y="4711029"/>
            <a:ext cx="2170112" cy="214697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517900" y="457200"/>
            <a:ext cx="419100" cy="584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2378287" y="11718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2378287" y="33689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2378287" y="55787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78300" y="330200"/>
            <a:ext cx="5461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143500" y="1363134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135033" y="3577168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130798" y="5820835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900152" y="900586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0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518966" y="0"/>
            <a:ext cx="2719533" cy="6718278"/>
            <a:chOff x="341166" y="0"/>
            <a:chExt cx="2777061" cy="6860394"/>
          </a:xfrm>
        </p:grpSpPr>
        <p:pic>
          <p:nvPicPr>
            <p:cNvPr id="5" name="Picture 4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41166" y="381001"/>
              <a:ext cx="2763081" cy="1879883"/>
            </a:xfrm>
            <a:prstGeom prst="rect">
              <a:avLst/>
            </a:prstGeom>
          </p:spPr>
        </p:pic>
        <p:pic>
          <p:nvPicPr>
            <p:cNvPr id="6" name="Picture 5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1667" y="2679418"/>
              <a:ext cx="2763081" cy="1879883"/>
            </a:xfrm>
            <a:prstGeom prst="rect">
              <a:avLst/>
            </a:prstGeom>
          </p:spPr>
        </p:pic>
        <p:pic>
          <p:nvPicPr>
            <p:cNvPr id="7" name="Picture 6" descr="DSC_0031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5144" y="4980318"/>
              <a:ext cx="2763081" cy="1879883"/>
            </a:xfrm>
            <a:prstGeom prst="rect">
              <a:avLst/>
            </a:prstGeom>
          </p:spPr>
        </p:pic>
        <p:sp>
          <p:nvSpPr>
            <p:cNvPr id="2" name="Rectangle 2"/>
            <p:cNvSpPr/>
            <p:nvPr/>
          </p:nvSpPr>
          <p:spPr>
            <a:xfrm>
              <a:off x="342600" y="391502"/>
              <a:ext cx="2772149" cy="1880603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4851400" y="1066800"/>
                  </a:moveTo>
                  <a:cubicBezTo>
                    <a:pt x="3785270" y="1066800"/>
                    <a:pt x="2921000" y="1931070"/>
                    <a:pt x="2921000" y="2997200"/>
                  </a:cubicBezTo>
                  <a:cubicBezTo>
                    <a:pt x="2921000" y="4063330"/>
                    <a:pt x="3785270" y="4927600"/>
                    <a:pt x="4851400" y="4927600"/>
                  </a:cubicBezTo>
                  <a:cubicBezTo>
                    <a:pt x="5917530" y="4927600"/>
                    <a:pt x="6781800" y="4063330"/>
                    <a:pt x="6781800" y="2997200"/>
                  </a:cubicBezTo>
                  <a:cubicBezTo>
                    <a:pt x="6781800" y="1931070"/>
                    <a:pt x="5917530" y="1066800"/>
                    <a:pt x="4851400" y="10668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2600" y="2681618"/>
              <a:ext cx="2770670" cy="1879601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2675469" y="4572000"/>
                  </a:moveTo>
                  <a:cubicBezTo>
                    <a:pt x="2142404" y="4572000"/>
                    <a:pt x="1710269" y="5004135"/>
                    <a:pt x="1710269" y="5537200"/>
                  </a:cubicBezTo>
                  <a:cubicBezTo>
                    <a:pt x="1710269" y="6070265"/>
                    <a:pt x="2142404" y="6502400"/>
                    <a:pt x="2675469" y="6502400"/>
                  </a:cubicBezTo>
                  <a:cubicBezTo>
                    <a:pt x="3208534" y="6502400"/>
                    <a:pt x="3640669" y="6070265"/>
                    <a:pt x="3640669" y="5537200"/>
                  </a:cubicBezTo>
                  <a:cubicBezTo>
                    <a:pt x="3640669" y="5004135"/>
                    <a:pt x="3208534" y="4572000"/>
                    <a:pt x="2675469" y="4572000"/>
                  </a:cubicBezTo>
                  <a:close/>
                  <a:moveTo>
                    <a:pt x="7721454" y="4368800"/>
                  </a:moveTo>
                  <a:cubicBezTo>
                    <a:pt x="7188389" y="4368800"/>
                    <a:pt x="6756254" y="4800935"/>
                    <a:pt x="6756254" y="5334000"/>
                  </a:cubicBezTo>
                  <a:cubicBezTo>
                    <a:pt x="6756254" y="5867065"/>
                    <a:pt x="7188389" y="6299200"/>
                    <a:pt x="7721454" y="6299200"/>
                  </a:cubicBezTo>
                  <a:cubicBezTo>
                    <a:pt x="8254519" y="6299200"/>
                    <a:pt x="8686654" y="5867065"/>
                    <a:pt x="8686654" y="5334000"/>
                  </a:cubicBezTo>
                  <a:cubicBezTo>
                    <a:pt x="8686654" y="4800935"/>
                    <a:pt x="8254519" y="4368800"/>
                    <a:pt x="7721454" y="4368800"/>
                  </a:cubicBezTo>
                  <a:close/>
                  <a:moveTo>
                    <a:pt x="1913469" y="1710267"/>
                  </a:moveTo>
                  <a:cubicBezTo>
                    <a:pt x="1380404" y="1710267"/>
                    <a:pt x="948269" y="2142402"/>
                    <a:pt x="948269" y="2675467"/>
                  </a:cubicBezTo>
                  <a:cubicBezTo>
                    <a:pt x="948269" y="3208532"/>
                    <a:pt x="1380404" y="3640667"/>
                    <a:pt x="1913469" y="3640667"/>
                  </a:cubicBezTo>
                  <a:cubicBezTo>
                    <a:pt x="2446534" y="3640667"/>
                    <a:pt x="2878669" y="3208532"/>
                    <a:pt x="2878669" y="2675467"/>
                  </a:cubicBezTo>
                  <a:cubicBezTo>
                    <a:pt x="2878669" y="2142402"/>
                    <a:pt x="2446534" y="1710267"/>
                    <a:pt x="1913469" y="1710267"/>
                  </a:cubicBezTo>
                  <a:close/>
                  <a:moveTo>
                    <a:pt x="6908654" y="982133"/>
                  </a:moveTo>
                  <a:cubicBezTo>
                    <a:pt x="6375589" y="982133"/>
                    <a:pt x="5943454" y="1414268"/>
                    <a:pt x="5943454" y="1947333"/>
                  </a:cubicBezTo>
                  <a:cubicBezTo>
                    <a:pt x="5943454" y="2480398"/>
                    <a:pt x="6375589" y="2912533"/>
                    <a:pt x="6908654" y="2912533"/>
                  </a:cubicBezTo>
                  <a:cubicBezTo>
                    <a:pt x="7441719" y="2912533"/>
                    <a:pt x="7873854" y="2480398"/>
                    <a:pt x="7873854" y="1947333"/>
                  </a:cubicBezTo>
                  <a:cubicBezTo>
                    <a:pt x="7873854" y="1414268"/>
                    <a:pt x="7441719" y="982133"/>
                    <a:pt x="6908654" y="982133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2"/>
            <p:cNvSpPr/>
            <p:nvPr/>
          </p:nvSpPr>
          <p:spPr>
            <a:xfrm>
              <a:off x="346856" y="4980318"/>
              <a:ext cx="2771371" cy="1880076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8870950" y="6438900"/>
                  </a:moveTo>
                  <a:cubicBezTo>
                    <a:pt x="8811331" y="6438900"/>
                    <a:pt x="8763000" y="6492917"/>
                    <a:pt x="8763000" y="6559550"/>
                  </a:cubicBezTo>
                  <a:cubicBezTo>
                    <a:pt x="8763000" y="6626183"/>
                    <a:pt x="8811331" y="6680200"/>
                    <a:pt x="8870950" y="6680200"/>
                  </a:cubicBezTo>
                  <a:cubicBezTo>
                    <a:pt x="8930569" y="6680200"/>
                    <a:pt x="8978900" y="6626183"/>
                    <a:pt x="8978900" y="6559550"/>
                  </a:cubicBezTo>
                  <a:cubicBezTo>
                    <a:pt x="8978900" y="6492917"/>
                    <a:pt x="8930569" y="6438900"/>
                    <a:pt x="8870950" y="6438900"/>
                  </a:cubicBezTo>
                  <a:close/>
                  <a:moveTo>
                    <a:pt x="6178550" y="6426200"/>
                  </a:moveTo>
                  <a:cubicBezTo>
                    <a:pt x="6118931" y="6426200"/>
                    <a:pt x="6070600" y="6480217"/>
                    <a:pt x="6070600" y="6546850"/>
                  </a:cubicBezTo>
                  <a:cubicBezTo>
                    <a:pt x="6070600" y="6613483"/>
                    <a:pt x="6118931" y="6667500"/>
                    <a:pt x="6178550" y="6667500"/>
                  </a:cubicBezTo>
                  <a:cubicBezTo>
                    <a:pt x="6238169" y="6667500"/>
                    <a:pt x="6286500" y="6613483"/>
                    <a:pt x="6286500" y="6546850"/>
                  </a:cubicBezTo>
                  <a:cubicBezTo>
                    <a:pt x="6286500" y="6480217"/>
                    <a:pt x="6238169" y="6426200"/>
                    <a:pt x="6178550" y="6426200"/>
                  </a:cubicBezTo>
                  <a:close/>
                  <a:moveTo>
                    <a:pt x="2660650" y="6375400"/>
                  </a:moveTo>
                  <a:cubicBezTo>
                    <a:pt x="2601031" y="6375400"/>
                    <a:pt x="2552700" y="6429417"/>
                    <a:pt x="2552700" y="6496050"/>
                  </a:cubicBezTo>
                  <a:cubicBezTo>
                    <a:pt x="2552700" y="6562683"/>
                    <a:pt x="2601031" y="6616700"/>
                    <a:pt x="2660650" y="6616700"/>
                  </a:cubicBezTo>
                  <a:cubicBezTo>
                    <a:pt x="2720269" y="6616700"/>
                    <a:pt x="2768600" y="6562683"/>
                    <a:pt x="2768600" y="6496050"/>
                  </a:cubicBezTo>
                  <a:cubicBezTo>
                    <a:pt x="2768600" y="6429417"/>
                    <a:pt x="2720269" y="6375400"/>
                    <a:pt x="2660650" y="6375400"/>
                  </a:cubicBezTo>
                  <a:close/>
                  <a:moveTo>
                    <a:pt x="4616450" y="6311900"/>
                  </a:moveTo>
                  <a:cubicBezTo>
                    <a:pt x="4556831" y="6311900"/>
                    <a:pt x="4508500" y="6365917"/>
                    <a:pt x="4508500" y="6432550"/>
                  </a:cubicBezTo>
                  <a:cubicBezTo>
                    <a:pt x="4508500" y="6499183"/>
                    <a:pt x="4556831" y="6553200"/>
                    <a:pt x="4616450" y="6553200"/>
                  </a:cubicBezTo>
                  <a:cubicBezTo>
                    <a:pt x="4676069" y="6553200"/>
                    <a:pt x="4724400" y="6499183"/>
                    <a:pt x="4724400" y="6432550"/>
                  </a:cubicBezTo>
                  <a:cubicBezTo>
                    <a:pt x="4724400" y="6365917"/>
                    <a:pt x="4676069" y="6311900"/>
                    <a:pt x="4616450" y="6311900"/>
                  </a:cubicBezTo>
                  <a:close/>
                  <a:moveTo>
                    <a:pt x="7600950" y="6299200"/>
                  </a:moveTo>
                  <a:cubicBezTo>
                    <a:pt x="7541331" y="6299200"/>
                    <a:pt x="7493000" y="6353217"/>
                    <a:pt x="7493000" y="6419850"/>
                  </a:cubicBezTo>
                  <a:cubicBezTo>
                    <a:pt x="7493000" y="6486483"/>
                    <a:pt x="7541331" y="6540500"/>
                    <a:pt x="7600950" y="6540500"/>
                  </a:cubicBezTo>
                  <a:cubicBezTo>
                    <a:pt x="7660569" y="6540500"/>
                    <a:pt x="7708900" y="6486483"/>
                    <a:pt x="7708900" y="6419850"/>
                  </a:cubicBezTo>
                  <a:cubicBezTo>
                    <a:pt x="7708900" y="6353217"/>
                    <a:pt x="7660569" y="6299200"/>
                    <a:pt x="7600950" y="6299200"/>
                  </a:cubicBezTo>
                  <a:close/>
                  <a:moveTo>
                    <a:pt x="590550" y="6172200"/>
                  </a:moveTo>
                  <a:cubicBezTo>
                    <a:pt x="530931" y="6172200"/>
                    <a:pt x="482600" y="6226217"/>
                    <a:pt x="482600" y="6292850"/>
                  </a:cubicBezTo>
                  <a:cubicBezTo>
                    <a:pt x="482600" y="6359483"/>
                    <a:pt x="530931" y="6413500"/>
                    <a:pt x="590550" y="6413500"/>
                  </a:cubicBezTo>
                  <a:cubicBezTo>
                    <a:pt x="650169" y="6413500"/>
                    <a:pt x="698500" y="6359483"/>
                    <a:pt x="698500" y="6292850"/>
                  </a:cubicBezTo>
                  <a:cubicBezTo>
                    <a:pt x="698500" y="6226217"/>
                    <a:pt x="650169" y="6172200"/>
                    <a:pt x="590550" y="6172200"/>
                  </a:cubicBezTo>
                  <a:close/>
                  <a:moveTo>
                    <a:pt x="7346950" y="6134100"/>
                  </a:moveTo>
                  <a:cubicBezTo>
                    <a:pt x="7287331" y="6134100"/>
                    <a:pt x="7239000" y="6188117"/>
                    <a:pt x="7239000" y="6254750"/>
                  </a:cubicBezTo>
                  <a:cubicBezTo>
                    <a:pt x="7239000" y="6321383"/>
                    <a:pt x="7287331" y="6375400"/>
                    <a:pt x="7346950" y="6375400"/>
                  </a:cubicBezTo>
                  <a:cubicBezTo>
                    <a:pt x="7406569" y="6375400"/>
                    <a:pt x="7454900" y="6321383"/>
                    <a:pt x="7454900" y="6254750"/>
                  </a:cubicBezTo>
                  <a:cubicBezTo>
                    <a:pt x="7454900" y="6188117"/>
                    <a:pt x="7406569" y="6134100"/>
                    <a:pt x="7346950" y="6134100"/>
                  </a:cubicBezTo>
                  <a:close/>
                  <a:moveTo>
                    <a:pt x="5302250" y="5892800"/>
                  </a:moveTo>
                  <a:cubicBezTo>
                    <a:pt x="5242631" y="5892800"/>
                    <a:pt x="5194300" y="5946817"/>
                    <a:pt x="5194300" y="6013450"/>
                  </a:cubicBezTo>
                  <a:cubicBezTo>
                    <a:pt x="5194300" y="6080083"/>
                    <a:pt x="5242631" y="6134100"/>
                    <a:pt x="5302250" y="6134100"/>
                  </a:cubicBezTo>
                  <a:cubicBezTo>
                    <a:pt x="5361869" y="6134100"/>
                    <a:pt x="5410200" y="6080083"/>
                    <a:pt x="5410200" y="6013450"/>
                  </a:cubicBezTo>
                  <a:cubicBezTo>
                    <a:pt x="5410200" y="5946817"/>
                    <a:pt x="5361869" y="5892800"/>
                    <a:pt x="5302250" y="5892800"/>
                  </a:cubicBezTo>
                  <a:close/>
                  <a:moveTo>
                    <a:pt x="1555750" y="5867400"/>
                  </a:moveTo>
                  <a:cubicBezTo>
                    <a:pt x="1496131" y="5867400"/>
                    <a:pt x="1447800" y="5921417"/>
                    <a:pt x="1447800" y="5988050"/>
                  </a:cubicBezTo>
                  <a:cubicBezTo>
                    <a:pt x="1447800" y="6054683"/>
                    <a:pt x="1496131" y="6108700"/>
                    <a:pt x="1555750" y="6108700"/>
                  </a:cubicBezTo>
                  <a:cubicBezTo>
                    <a:pt x="1615369" y="6108700"/>
                    <a:pt x="1663700" y="6054683"/>
                    <a:pt x="1663700" y="5988050"/>
                  </a:cubicBezTo>
                  <a:cubicBezTo>
                    <a:pt x="1663700" y="5921417"/>
                    <a:pt x="1615369" y="5867400"/>
                    <a:pt x="1555750" y="5867400"/>
                  </a:cubicBezTo>
                  <a:close/>
                  <a:moveTo>
                    <a:pt x="2876550" y="5727700"/>
                  </a:moveTo>
                  <a:cubicBezTo>
                    <a:pt x="2816931" y="5727700"/>
                    <a:pt x="2768600" y="5781717"/>
                    <a:pt x="2768600" y="5848350"/>
                  </a:cubicBezTo>
                  <a:cubicBezTo>
                    <a:pt x="2768600" y="5914983"/>
                    <a:pt x="2816931" y="5969000"/>
                    <a:pt x="2876550" y="5969000"/>
                  </a:cubicBezTo>
                  <a:cubicBezTo>
                    <a:pt x="2936169" y="5969000"/>
                    <a:pt x="2984500" y="5914983"/>
                    <a:pt x="2984500" y="5848350"/>
                  </a:cubicBezTo>
                  <a:cubicBezTo>
                    <a:pt x="2984500" y="5781717"/>
                    <a:pt x="2936169" y="5727700"/>
                    <a:pt x="2876550" y="5727700"/>
                  </a:cubicBezTo>
                  <a:close/>
                  <a:moveTo>
                    <a:pt x="4984750" y="5588000"/>
                  </a:moveTo>
                  <a:cubicBezTo>
                    <a:pt x="4925131" y="5588000"/>
                    <a:pt x="4876800" y="5642017"/>
                    <a:pt x="4876800" y="5708650"/>
                  </a:cubicBezTo>
                  <a:cubicBezTo>
                    <a:pt x="4876800" y="5775283"/>
                    <a:pt x="4925131" y="5829300"/>
                    <a:pt x="4984750" y="5829300"/>
                  </a:cubicBezTo>
                  <a:cubicBezTo>
                    <a:pt x="5044369" y="5829300"/>
                    <a:pt x="5092700" y="5775283"/>
                    <a:pt x="5092700" y="5708650"/>
                  </a:cubicBezTo>
                  <a:cubicBezTo>
                    <a:pt x="5092700" y="5642017"/>
                    <a:pt x="5044369" y="5588000"/>
                    <a:pt x="4984750" y="5588000"/>
                  </a:cubicBezTo>
                  <a:close/>
                  <a:moveTo>
                    <a:pt x="5784850" y="5575300"/>
                  </a:moveTo>
                  <a:cubicBezTo>
                    <a:pt x="5725231" y="5575300"/>
                    <a:pt x="5676900" y="5629317"/>
                    <a:pt x="5676900" y="5695950"/>
                  </a:cubicBezTo>
                  <a:cubicBezTo>
                    <a:pt x="5676900" y="5762583"/>
                    <a:pt x="5725231" y="5816600"/>
                    <a:pt x="5784850" y="5816600"/>
                  </a:cubicBezTo>
                  <a:cubicBezTo>
                    <a:pt x="5844469" y="5816600"/>
                    <a:pt x="5892800" y="5762583"/>
                    <a:pt x="5892800" y="5695950"/>
                  </a:cubicBezTo>
                  <a:cubicBezTo>
                    <a:pt x="5892800" y="5629317"/>
                    <a:pt x="5844469" y="5575300"/>
                    <a:pt x="5784850" y="5575300"/>
                  </a:cubicBezTo>
                  <a:close/>
                  <a:moveTo>
                    <a:pt x="8096250" y="5562600"/>
                  </a:moveTo>
                  <a:cubicBezTo>
                    <a:pt x="8036631" y="5562600"/>
                    <a:pt x="7988300" y="5616617"/>
                    <a:pt x="7988300" y="5683250"/>
                  </a:cubicBezTo>
                  <a:cubicBezTo>
                    <a:pt x="7988300" y="5749883"/>
                    <a:pt x="8036631" y="5803900"/>
                    <a:pt x="8096250" y="5803900"/>
                  </a:cubicBezTo>
                  <a:cubicBezTo>
                    <a:pt x="8155869" y="5803900"/>
                    <a:pt x="8204200" y="5749883"/>
                    <a:pt x="8204200" y="5683250"/>
                  </a:cubicBezTo>
                  <a:cubicBezTo>
                    <a:pt x="8204200" y="5616617"/>
                    <a:pt x="8155869" y="5562600"/>
                    <a:pt x="8096250" y="5562600"/>
                  </a:cubicBezTo>
                  <a:close/>
                  <a:moveTo>
                    <a:pt x="4044950" y="5435600"/>
                  </a:moveTo>
                  <a:cubicBezTo>
                    <a:pt x="3985331" y="5435600"/>
                    <a:pt x="3937000" y="5489617"/>
                    <a:pt x="3937000" y="5556250"/>
                  </a:cubicBezTo>
                  <a:cubicBezTo>
                    <a:pt x="3937000" y="5622883"/>
                    <a:pt x="3985331" y="5676900"/>
                    <a:pt x="4044950" y="5676900"/>
                  </a:cubicBezTo>
                  <a:cubicBezTo>
                    <a:pt x="4104569" y="5676900"/>
                    <a:pt x="4152900" y="5622883"/>
                    <a:pt x="4152900" y="5556250"/>
                  </a:cubicBezTo>
                  <a:cubicBezTo>
                    <a:pt x="4152900" y="5489617"/>
                    <a:pt x="4104569" y="5435600"/>
                    <a:pt x="4044950" y="5435600"/>
                  </a:cubicBezTo>
                  <a:close/>
                  <a:moveTo>
                    <a:pt x="8591550" y="5397500"/>
                  </a:moveTo>
                  <a:cubicBezTo>
                    <a:pt x="8531931" y="5397500"/>
                    <a:pt x="8483600" y="5451517"/>
                    <a:pt x="8483600" y="5518150"/>
                  </a:cubicBezTo>
                  <a:cubicBezTo>
                    <a:pt x="8483600" y="5584783"/>
                    <a:pt x="8531931" y="5638800"/>
                    <a:pt x="8591550" y="5638800"/>
                  </a:cubicBezTo>
                  <a:cubicBezTo>
                    <a:pt x="8651169" y="5638800"/>
                    <a:pt x="8699500" y="5584783"/>
                    <a:pt x="8699500" y="5518150"/>
                  </a:cubicBezTo>
                  <a:cubicBezTo>
                    <a:pt x="8699500" y="5451517"/>
                    <a:pt x="8651169" y="5397500"/>
                    <a:pt x="8591550" y="5397500"/>
                  </a:cubicBezTo>
                  <a:close/>
                  <a:moveTo>
                    <a:pt x="7410450" y="5346700"/>
                  </a:moveTo>
                  <a:cubicBezTo>
                    <a:pt x="7350831" y="5346700"/>
                    <a:pt x="7302500" y="5400717"/>
                    <a:pt x="7302500" y="5467350"/>
                  </a:cubicBezTo>
                  <a:cubicBezTo>
                    <a:pt x="7302500" y="5533983"/>
                    <a:pt x="7350831" y="5588000"/>
                    <a:pt x="7410450" y="5588000"/>
                  </a:cubicBezTo>
                  <a:cubicBezTo>
                    <a:pt x="7470069" y="5588000"/>
                    <a:pt x="7518400" y="5533983"/>
                    <a:pt x="7518400" y="5467350"/>
                  </a:cubicBezTo>
                  <a:cubicBezTo>
                    <a:pt x="7518400" y="5400717"/>
                    <a:pt x="7470069" y="5346700"/>
                    <a:pt x="7410450" y="5346700"/>
                  </a:cubicBezTo>
                  <a:close/>
                  <a:moveTo>
                    <a:pt x="1746250" y="5029200"/>
                  </a:moveTo>
                  <a:cubicBezTo>
                    <a:pt x="1686631" y="5029200"/>
                    <a:pt x="1638300" y="5083217"/>
                    <a:pt x="1638300" y="5149850"/>
                  </a:cubicBezTo>
                  <a:cubicBezTo>
                    <a:pt x="1638300" y="5216483"/>
                    <a:pt x="1686631" y="5270500"/>
                    <a:pt x="1746250" y="5270500"/>
                  </a:cubicBezTo>
                  <a:cubicBezTo>
                    <a:pt x="1805869" y="5270500"/>
                    <a:pt x="1854200" y="5216483"/>
                    <a:pt x="1854200" y="5149850"/>
                  </a:cubicBezTo>
                  <a:cubicBezTo>
                    <a:pt x="1854200" y="5083217"/>
                    <a:pt x="1805869" y="5029200"/>
                    <a:pt x="1746250" y="5029200"/>
                  </a:cubicBezTo>
                  <a:close/>
                  <a:moveTo>
                    <a:pt x="514350" y="5016500"/>
                  </a:moveTo>
                  <a:cubicBezTo>
                    <a:pt x="454731" y="5016500"/>
                    <a:pt x="406400" y="5070517"/>
                    <a:pt x="406400" y="5137150"/>
                  </a:cubicBezTo>
                  <a:cubicBezTo>
                    <a:pt x="406400" y="5203783"/>
                    <a:pt x="454731" y="5257800"/>
                    <a:pt x="514350" y="5257800"/>
                  </a:cubicBezTo>
                  <a:cubicBezTo>
                    <a:pt x="573969" y="5257800"/>
                    <a:pt x="622300" y="5203783"/>
                    <a:pt x="622300" y="5137150"/>
                  </a:cubicBezTo>
                  <a:cubicBezTo>
                    <a:pt x="622300" y="5070517"/>
                    <a:pt x="573969" y="5016500"/>
                    <a:pt x="514350" y="5016500"/>
                  </a:cubicBezTo>
                  <a:close/>
                  <a:moveTo>
                    <a:pt x="6292850" y="4991100"/>
                  </a:moveTo>
                  <a:cubicBezTo>
                    <a:pt x="6233231" y="4991100"/>
                    <a:pt x="6184900" y="5045117"/>
                    <a:pt x="6184900" y="5111750"/>
                  </a:cubicBezTo>
                  <a:cubicBezTo>
                    <a:pt x="6184900" y="5178383"/>
                    <a:pt x="6233231" y="5232400"/>
                    <a:pt x="6292850" y="5232400"/>
                  </a:cubicBezTo>
                  <a:cubicBezTo>
                    <a:pt x="6352469" y="5232400"/>
                    <a:pt x="6400800" y="5178383"/>
                    <a:pt x="6400800" y="5111750"/>
                  </a:cubicBezTo>
                  <a:cubicBezTo>
                    <a:pt x="6400800" y="5045117"/>
                    <a:pt x="6352469" y="4991100"/>
                    <a:pt x="6292850" y="4991100"/>
                  </a:cubicBezTo>
                  <a:close/>
                  <a:moveTo>
                    <a:pt x="8096250" y="4965700"/>
                  </a:moveTo>
                  <a:cubicBezTo>
                    <a:pt x="8036631" y="4965700"/>
                    <a:pt x="7988300" y="5019717"/>
                    <a:pt x="7988300" y="5086350"/>
                  </a:cubicBezTo>
                  <a:cubicBezTo>
                    <a:pt x="7988300" y="5152983"/>
                    <a:pt x="8036631" y="5207000"/>
                    <a:pt x="8096250" y="5207000"/>
                  </a:cubicBezTo>
                  <a:cubicBezTo>
                    <a:pt x="8155869" y="5207000"/>
                    <a:pt x="8204200" y="5152983"/>
                    <a:pt x="8204200" y="5086350"/>
                  </a:cubicBezTo>
                  <a:cubicBezTo>
                    <a:pt x="8204200" y="5019717"/>
                    <a:pt x="8155869" y="4965700"/>
                    <a:pt x="8096250" y="4965700"/>
                  </a:cubicBezTo>
                  <a:close/>
                  <a:moveTo>
                    <a:pt x="5111750" y="4940300"/>
                  </a:moveTo>
                  <a:cubicBezTo>
                    <a:pt x="5052131" y="4940300"/>
                    <a:pt x="5003800" y="4994317"/>
                    <a:pt x="5003800" y="5060950"/>
                  </a:cubicBezTo>
                  <a:cubicBezTo>
                    <a:pt x="5003800" y="5127583"/>
                    <a:pt x="5052131" y="5181600"/>
                    <a:pt x="5111750" y="5181600"/>
                  </a:cubicBezTo>
                  <a:cubicBezTo>
                    <a:pt x="5171369" y="5181600"/>
                    <a:pt x="5219700" y="5127583"/>
                    <a:pt x="5219700" y="5060950"/>
                  </a:cubicBezTo>
                  <a:cubicBezTo>
                    <a:pt x="5219700" y="4994317"/>
                    <a:pt x="5171369" y="4940300"/>
                    <a:pt x="5111750" y="4940300"/>
                  </a:cubicBezTo>
                  <a:close/>
                  <a:moveTo>
                    <a:pt x="1174750" y="4902200"/>
                  </a:moveTo>
                  <a:cubicBezTo>
                    <a:pt x="1115131" y="4902200"/>
                    <a:pt x="1066800" y="4956217"/>
                    <a:pt x="1066800" y="5022850"/>
                  </a:cubicBezTo>
                  <a:cubicBezTo>
                    <a:pt x="1066800" y="5089483"/>
                    <a:pt x="1115131" y="5143500"/>
                    <a:pt x="1174750" y="5143500"/>
                  </a:cubicBezTo>
                  <a:cubicBezTo>
                    <a:pt x="1234369" y="5143500"/>
                    <a:pt x="1282700" y="5089483"/>
                    <a:pt x="1282700" y="5022850"/>
                  </a:cubicBezTo>
                  <a:cubicBezTo>
                    <a:pt x="1282700" y="4956217"/>
                    <a:pt x="1234369" y="4902200"/>
                    <a:pt x="1174750" y="4902200"/>
                  </a:cubicBezTo>
                  <a:close/>
                  <a:moveTo>
                    <a:pt x="2482850" y="4876800"/>
                  </a:moveTo>
                  <a:cubicBezTo>
                    <a:pt x="2423231" y="4876800"/>
                    <a:pt x="2374900" y="4930817"/>
                    <a:pt x="2374900" y="4997450"/>
                  </a:cubicBezTo>
                  <a:cubicBezTo>
                    <a:pt x="2374900" y="5064083"/>
                    <a:pt x="2423231" y="5118100"/>
                    <a:pt x="2482850" y="5118100"/>
                  </a:cubicBezTo>
                  <a:cubicBezTo>
                    <a:pt x="2542469" y="5118100"/>
                    <a:pt x="2590800" y="5064083"/>
                    <a:pt x="2590800" y="4997450"/>
                  </a:cubicBezTo>
                  <a:cubicBezTo>
                    <a:pt x="2590800" y="4930817"/>
                    <a:pt x="2542469" y="4876800"/>
                    <a:pt x="2482850" y="4876800"/>
                  </a:cubicBezTo>
                  <a:close/>
                  <a:moveTo>
                    <a:pt x="1885950" y="4622800"/>
                  </a:moveTo>
                  <a:cubicBezTo>
                    <a:pt x="1826331" y="4622800"/>
                    <a:pt x="1778000" y="4676817"/>
                    <a:pt x="1778000" y="4743450"/>
                  </a:cubicBezTo>
                  <a:cubicBezTo>
                    <a:pt x="1778000" y="4810083"/>
                    <a:pt x="1826331" y="4864100"/>
                    <a:pt x="1885950" y="4864100"/>
                  </a:cubicBezTo>
                  <a:cubicBezTo>
                    <a:pt x="1945569" y="4864100"/>
                    <a:pt x="1993900" y="4810083"/>
                    <a:pt x="1993900" y="4743450"/>
                  </a:cubicBezTo>
                  <a:cubicBezTo>
                    <a:pt x="1993900" y="4676817"/>
                    <a:pt x="1945569" y="4622800"/>
                    <a:pt x="1885950" y="4622800"/>
                  </a:cubicBezTo>
                  <a:close/>
                  <a:moveTo>
                    <a:pt x="3854450" y="4483100"/>
                  </a:moveTo>
                  <a:cubicBezTo>
                    <a:pt x="3794831" y="4483100"/>
                    <a:pt x="3746500" y="4537117"/>
                    <a:pt x="3746500" y="4603750"/>
                  </a:cubicBezTo>
                  <a:cubicBezTo>
                    <a:pt x="3746500" y="4670383"/>
                    <a:pt x="3794831" y="4724400"/>
                    <a:pt x="3854450" y="4724400"/>
                  </a:cubicBezTo>
                  <a:cubicBezTo>
                    <a:pt x="3914069" y="4724400"/>
                    <a:pt x="3962400" y="4670383"/>
                    <a:pt x="3962400" y="4603750"/>
                  </a:cubicBezTo>
                  <a:cubicBezTo>
                    <a:pt x="3962400" y="4537117"/>
                    <a:pt x="3914069" y="4483100"/>
                    <a:pt x="3854450" y="4483100"/>
                  </a:cubicBezTo>
                  <a:close/>
                  <a:moveTo>
                    <a:pt x="4552950" y="4445000"/>
                  </a:moveTo>
                  <a:cubicBezTo>
                    <a:pt x="4493331" y="4445000"/>
                    <a:pt x="4445000" y="4499017"/>
                    <a:pt x="4445000" y="4565650"/>
                  </a:cubicBezTo>
                  <a:cubicBezTo>
                    <a:pt x="4445000" y="4632283"/>
                    <a:pt x="4493331" y="4686300"/>
                    <a:pt x="4552950" y="4686300"/>
                  </a:cubicBezTo>
                  <a:cubicBezTo>
                    <a:pt x="4612569" y="4686300"/>
                    <a:pt x="4660900" y="4632283"/>
                    <a:pt x="4660900" y="4565650"/>
                  </a:cubicBezTo>
                  <a:cubicBezTo>
                    <a:pt x="4660900" y="4499017"/>
                    <a:pt x="4612569" y="4445000"/>
                    <a:pt x="4552950" y="4445000"/>
                  </a:cubicBezTo>
                  <a:close/>
                  <a:moveTo>
                    <a:pt x="5708650" y="4406900"/>
                  </a:moveTo>
                  <a:cubicBezTo>
                    <a:pt x="5649031" y="4406900"/>
                    <a:pt x="5600700" y="4460917"/>
                    <a:pt x="5600700" y="4527550"/>
                  </a:cubicBezTo>
                  <a:cubicBezTo>
                    <a:pt x="5600700" y="4594183"/>
                    <a:pt x="5649031" y="4648200"/>
                    <a:pt x="5708650" y="4648200"/>
                  </a:cubicBezTo>
                  <a:cubicBezTo>
                    <a:pt x="5768269" y="4648200"/>
                    <a:pt x="5816600" y="4594183"/>
                    <a:pt x="5816600" y="4527550"/>
                  </a:cubicBezTo>
                  <a:cubicBezTo>
                    <a:pt x="5816600" y="4460917"/>
                    <a:pt x="5768269" y="4406900"/>
                    <a:pt x="5708650" y="4406900"/>
                  </a:cubicBezTo>
                  <a:close/>
                  <a:moveTo>
                    <a:pt x="2571750" y="4241800"/>
                  </a:moveTo>
                  <a:cubicBezTo>
                    <a:pt x="2512131" y="4241800"/>
                    <a:pt x="2463800" y="4295817"/>
                    <a:pt x="2463800" y="4362450"/>
                  </a:cubicBezTo>
                  <a:cubicBezTo>
                    <a:pt x="2463800" y="4429083"/>
                    <a:pt x="2512131" y="4483100"/>
                    <a:pt x="2571750" y="4483100"/>
                  </a:cubicBezTo>
                  <a:cubicBezTo>
                    <a:pt x="2631369" y="4483100"/>
                    <a:pt x="2679700" y="4429083"/>
                    <a:pt x="2679700" y="4362450"/>
                  </a:cubicBezTo>
                  <a:cubicBezTo>
                    <a:pt x="2679700" y="4295817"/>
                    <a:pt x="2631369" y="4241800"/>
                    <a:pt x="2571750" y="4241800"/>
                  </a:cubicBezTo>
                  <a:close/>
                  <a:moveTo>
                    <a:pt x="4540250" y="4102100"/>
                  </a:moveTo>
                  <a:cubicBezTo>
                    <a:pt x="4480631" y="4102100"/>
                    <a:pt x="4432300" y="4156117"/>
                    <a:pt x="4432300" y="4222750"/>
                  </a:cubicBezTo>
                  <a:cubicBezTo>
                    <a:pt x="4432300" y="4289383"/>
                    <a:pt x="4480631" y="4343400"/>
                    <a:pt x="4540250" y="4343400"/>
                  </a:cubicBezTo>
                  <a:cubicBezTo>
                    <a:pt x="4599869" y="4343400"/>
                    <a:pt x="4648200" y="4289383"/>
                    <a:pt x="4648200" y="4222750"/>
                  </a:cubicBezTo>
                  <a:cubicBezTo>
                    <a:pt x="4648200" y="4156117"/>
                    <a:pt x="4599869" y="4102100"/>
                    <a:pt x="4540250" y="4102100"/>
                  </a:cubicBezTo>
                  <a:close/>
                  <a:moveTo>
                    <a:pt x="1555750" y="4076700"/>
                  </a:moveTo>
                  <a:cubicBezTo>
                    <a:pt x="1496131" y="4076700"/>
                    <a:pt x="1447800" y="4130717"/>
                    <a:pt x="1447800" y="4197350"/>
                  </a:cubicBezTo>
                  <a:cubicBezTo>
                    <a:pt x="1447800" y="4263983"/>
                    <a:pt x="1496131" y="4318000"/>
                    <a:pt x="1555750" y="4318000"/>
                  </a:cubicBezTo>
                  <a:cubicBezTo>
                    <a:pt x="1615369" y="4318000"/>
                    <a:pt x="1663700" y="4263983"/>
                    <a:pt x="1663700" y="4197350"/>
                  </a:cubicBezTo>
                  <a:cubicBezTo>
                    <a:pt x="1663700" y="4130717"/>
                    <a:pt x="1615369" y="4076700"/>
                    <a:pt x="1555750" y="4076700"/>
                  </a:cubicBezTo>
                  <a:close/>
                  <a:moveTo>
                    <a:pt x="5670550" y="3911600"/>
                  </a:moveTo>
                  <a:cubicBezTo>
                    <a:pt x="5610931" y="3911600"/>
                    <a:pt x="5562600" y="3965617"/>
                    <a:pt x="5562600" y="4032250"/>
                  </a:cubicBezTo>
                  <a:cubicBezTo>
                    <a:pt x="5562600" y="4098883"/>
                    <a:pt x="5610931" y="4152900"/>
                    <a:pt x="5670550" y="4152900"/>
                  </a:cubicBezTo>
                  <a:cubicBezTo>
                    <a:pt x="5730169" y="4152900"/>
                    <a:pt x="5778500" y="4098883"/>
                    <a:pt x="5778500" y="4032250"/>
                  </a:cubicBezTo>
                  <a:cubicBezTo>
                    <a:pt x="5778500" y="3965617"/>
                    <a:pt x="5730169" y="3911600"/>
                    <a:pt x="5670550" y="3911600"/>
                  </a:cubicBezTo>
                  <a:close/>
                  <a:moveTo>
                    <a:pt x="6965950" y="3886200"/>
                  </a:moveTo>
                  <a:cubicBezTo>
                    <a:pt x="6906331" y="3886200"/>
                    <a:pt x="6858000" y="3940217"/>
                    <a:pt x="6858000" y="4006850"/>
                  </a:cubicBezTo>
                  <a:cubicBezTo>
                    <a:pt x="6858000" y="4073483"/>
                    <a:pt x="6906331" y="4127500"/>
                    <a:pt x="6965950" y="4127500"/>
                  </a:cubicBezTo>
                  <a:cubicBezTo>
                    <a:pt x="7025569" y="4127500"/>
                    <a:pt x="7073900" y="4073483"/>
                    <a:pt x="7073900" y="4006850"/>
                  </a:cubicBezTo>
                  <a:cubicBezTo>
                    <a:pt x="7073900" y="3940217"/>
                    <a:pt x="7025569" y="3886200"/>
                    <a:pt x="6965950" y="3886200"/>
                  </a:cubicBezTo>
                  <a:close/>
                  <a:moveTo>
                    <a:pt x="2889250" y="3886200"/>
                  </a:moveTo>
                  <a:cubicBezTo>
                    <a:pt x="2829631" y="3886200"/>
                    <a:pt x="2781300" y="3940217"/>
                    <a:pt x="2781300" y="4006850"/>
                  </a:cubicBezTo>
                  <a:cubicBezTo>
                    <a:pt x="2781300" y="4073483"/>
                    <a:pt x="2829631" y="4127500"/>
                    <a:pt x="2889250" y="4127500"/>
                  </a:cubicBezTo>
                  <a:cubicBezTo>
                    <a:pt x="2948869" y="4127500"/>
                    <a:pt x="2997200" y="4073483"/>
                    <a:pt x="2997200" y="4006850"/>
                  </a:cubicBezTo>
                  <a:cubicBezTo>
                    <a:pt x="2997200" y="3940217"/>
                    <a:pt x="2948869" y="3886200"/>
                    <a:pt x="2889250" y="3886200"/>
                  </a:cubicBezTo>
                  <a:close/>
                  <a:moveTo>
                    <a:pt x="2546350" y="3873500"/>
                  </a:moveTo>
                  <a:cubicBezTo>
                    <a:pt x="2486731" y="3873500"/>
                    <a:pt x="2438400" y="3927517"/>
                    <a:pt x="2438400" y="3994150"/>
                  </a:cubicBezTo>
                  <a:cubicBezTo>
                    <a:pt x="2438400" y="4060783"/>
                    <a:pt x="2486731" y="4114800"/>
                    <a:pt x="2546350" y="4114800"/>
                  </a:cubicBezTo>
                  <a:cubicBezTo>
                    <a:pt x="2605969" y="4114800"/>
                    <a:pt x="2654300" y="4060783"/>
                    <a:pt x="2654300" y="3994150"/>
                  </a:cubicBezTo>
                  <a:cubicBezTo>
                    <a:pt x="2654300" y="3927517"/>
                    <a:pt x="2605969" y="3873500"/>
                    <a:pt x="2546350" y="3873500"/>
                  </a:cubicBezTo>
                  <a:close/>
                  <a:moveTo>
                    <a:pt x="273050" y="3835400"/>
                  </a:moveTo>
                  <a:cubicBezTo>
                    <a:pt x="213431" y="3835400"/>
                    <a:pt x="165100" y="3889417"/>
                    <a:pt x="165100" y="3956050"/>
                  </a:cubicBezTo>
                  <a:cubicBezTo>
                    <a:pt x="165100" y="4022683"/>
                    <a:pt x="213431" y="4076700"/>
                    <a:pt x="273050" y="4076700"/>
                  </a:cubicBezTo>
                  <a:cubicBezTo>
                    <a:pt x="332669" y="4076700"/>
                    <a:pt x="381000" y="4022683"/>
                    <a:pt x="381000" y="3956050"/>
                  </a:cubicBezTo>
                  <a:cubicBezTo>
                    <a:pt x="381000" y="3889417"/>
                    <a:pt x="332669" y="3835400"/>
                    <a:pt x="273050" y="3835400"/>
                  </a:cubicBezTo>
                  <a:close/>
                  <a:moveTo>
                    <a:pt x="6965950" y="3530600"/>
                  </a:moveTo>
                  <a:cubicBezTo>
                    <a:pt x="6906331" y="3530600"/>
                    <a:pt x="6858000" y="3584617"/>
                    <a:pt x="6858000" y="3651250"/>
                  </a:cubicBezTo>
                  <a:cubicBezTo>
                    <a:pt x="6858000" y="3717883"/>
                    <a:pt x="6906331" y="3771900"/>
                    <a:pt x="6965950" y="3771900"/>
                  </a:cubicBezTo>
                  <a:cubicBezTo>
                    <a:pt x="7025569" y="3771900"/>
                    <a:pt x="7073900" y="3717883"/>
                    <a:pt x="7073900" y="3651250"/>
                  </a:cubicBezTo>
                  <a:cubicBezTo>
                    <a:pt x="7073900" y="3584617"/>
                    <a:pt x="7025569" y="3530600"/>
                    <a:pt x="6965950" y="3530600"/>
                  </a:cubicBezTo>
                  <a:close/>
                  <a:moveTo>
                    <a:pt x="5441950" y="3505200"/>
                  </a:moveTo>
                  <a:cubicBezTo>
                    <a:pt x="5382331" y="3505200"/>
                    <a:pt x="5334000" y="3559217"/>
                    <a:pt x="5334000" y="3625850"/>
                  </a:cubicBezTo>
                  <a:cubicBezTo>
                    <a:pt x="5334000" y="3692483"/>
                    <a:pt x="5382331" y="3746500"/>
                    <a:pt x="5441950" y="3746500"/>
                  </a:cubicBezTo>
                  <a:cubicBezTo>
                    <a:pt x="5501569" y="3746500"/>
                    <a:pt x="5549900" y="3692483"/>
                    <a:pt x="5549900" y="3625850"/>
                  </a:cubicBezTo>
                  <a:cubicBezTo>
                    <a:pt x="5549900" y="3559217"/>
                    <a:pt x="5501569" y="3505200"/>
                    <a:pt x="5441950" y="3505200"/>
                  </a:cubicBezTo>
                  <a:close/>
                  <a:moveTo>
                    <a:pt x="3727450" y="3441700"/>
                  </a:moveTo>
                  <a:cubicBezTo>
                    <a:pt x="3667831" y="3441700"/>
                    <a:pt x="3619500" y="3495717"/>
                    <a:pt x="3619500" y="3562350"/>
                  </a:cubicBezTo>
                  <a:cubicBezTo>
                    <a:pt x="3619500" y="3628983"/>
                    <a:pt x="3667831" y="3683000"/>
                    <a:pt x="3727450" y="3683000"/>
                  </a:cubicBezTo>
                  <a:cubicBezTo>
                    <a:pt x="3787069" y="3683000"/>
                    <a:pt x="3835400" y="3628983"/>
                    <a:pt x="3835400" y="3562350"/>
                  </a:cubicBezTo>
                  <a:cubicBezTo>
                    <a:pt x="3835400" y="3495717"/>
                    <a:pt x="3787069" y="3441700"/>
                    <a:pt x="3727450" y="3441700"/>
                  </a:cubicBezTo>
                  <a:close/>
                  <a:moveTo>
                    <a:pt x="4667250" y="3124200"/>
                  </a:moveTo>
                  <a:cubicBezTo>
                    <a:pt x="4607631" y="3124200"/>
                    <a:pt x="4559300" y="3178217"/>
                    <a:pt x="4559300" y="3244850"/>
                  </a:cubicBezTo>
                  <a:cubicBezTo>
                    <a:pt x="4559300" y="3311483"/>
                    <a:pt x="4607631" y="3365500"/>
                    <a:pt x="4667250" y="3365500"/>
                  </a:cubicBezTo>
                  <a:cubicBezTo>
                    <a:pt x="4726869" y="3365500"/>
                    <a:pt x="4775200" y="3311483"/>
                    <a:pt x="4775200" y="3244850"/>
                  </a:cubicBezTo>
                  <a:cubicBezTo>
                    <a:pt x="4775200" y="3178217"/>
                    <a:pt x="4726869" y="3124200"/>
                    <a:pt x="4667250" y="3124200"/>
                  </a:cubicBezTo>
                  <a:close/>
                  <a:moveTo>
                    <a:pt x="2317750" y="2946400"/>
                  </a:moveTo>
                  <a:cubicBezTo>
                    <a:pt x="2258131" y="2946400"/>
                    <a:pt x="2209800" y="3000417"/>
                    <a:pt x="2209800" y="3067050"/>
                  </a:cubicBezTo>
                  <a:cubicBezTo>
                    <a:pt x="2209800" y="3133683"/>
                    <a:pt x="2258131" y="3187700"/>
                    <a:pt x="2317750" y="3187700"/>
                  </a:cubicBezTo>
                  <a:cubicBezTo>
                    <a:pt x="2377369" y="3187700"/>
                    <a:pt x="2425700" y="3133683"/>
                    <a:pt x="2425700" y="3067050"/>
                  </a:cubicBezTo>
                  <a:cubicBezTo>
                    <a:pt x="2425700" y="3000417"/>
                    <a:pt x="2377369" y="2946400"/>
                    <a:pt x="2317750" y="2946400"/>
                  </a:cubicBezTo>
                  <a:close/>
                  <a:moveTo>
                    <a:pt x="1060450" y="2908300"/>
                  </a:moveTo>
                  <a:cubicBezTo>
                    <a:pt x="1000831" y="2908300"/>
                    <a:pt x="952500" y="2962317"/>
                    <a:pt x="952500" y="3028950"/>
                  </a:cubicBezTo>
                  <a:cubicBezTo>
                    <a:pt x="952500" y="3095583"/>
                    <a:pt x="1000831" y="3149600"/>
                    <a:pt x="1060450" y="3149600"/>
                  </a:cubicBezTo>
                  <a:cubicBezTo>
                    <a:pt x="1120069" y="3149600"/>
                    <a:pt x="1168400" y="3095583"/>
                    <a:pt x="1168400" y="3028950"/>
                  </a:cubicBezTo>
                  <a:cubicBezTo>
                    <a:pt x="1168400" y="2962317"/>
                    <a:pt x="1120069" y="2908300"/>
                    <a:pt x="1060450" y="2908300"/>
                  </a:cubicBezTo>
                  <a:close/>
                  <a:moveTo>
                    <a:pt x="4210050" y="2819400"/>
                  </a:moveTo>
                  <a:cubicBezTo>
                    <a:pt x="4150431" y="2819400"/>
                    <a:pt x="4102100" y="2873417"/>
                    <a:pt x="4102100" y="2940050"/>
                  </a:cubicBezTo>
                  <a:cubicBezTo>
                    <a:pt x="4102100" y="3006683"/>
                    <a:pt x="4150431" y="3060700"/>
                    <a:pt x="4210050" y="3060700"/>
                  </a:cubicBezTo>
                  <a:cubicBezTo>
                    <a:pt x="4269669" y="3060700"/>
                    <a:pt x="4318000" y="3006683"/>
                    <a:pt x="4318000" y="2940050"/>
                  </a:cubicBezTo>
                  <a:cubicBezTo>
                    <a:pt x="4318000" y="2873417"/>
                    <a:pt x="4269669" y="2819400"/>
                    <a:pt x="4210050" y="2819400"/>
                  </a:cubicBezTo>
                  <a:close/>
                  <a:moveTo>
                    <a:pt x="7461250" y="2794000"/>
                  </a:moveTo>
                  <a:cubicBezTo>
                    <a:pt x="7401631" y="2794000"/>
                    <a:pt x="7353300" y="2848017"/>
                    <a:pt x="7353300" y="2914650"/>
                  </a:cubicBezTo>
                  <a:cubicBezTo>
                    <a:pt x="7353300" y="2981283"/>
                    <a:pt x="7401631" y="3035300"/>
                    <a:pt x="7461250" y="3035300"/>
                  </a:cubicBezTo>
                  <a:cubicBezTo>
                    <a:pt x="7520869" y="3035300"/>
                    <a:pt x="7569200" y="2981283"/>
                    <a:pt x="7569200" y="2914650"/>
                  </a:cubicBezTo>
                  <a:cubicBezTo>
                    <a:pt x="7569200" y="2848017"/>
                    <a:pt x="7520869" y="2794000"/>
                    <a:pt x="7461250" y="2794000"/>
                  </a:cubicBezTo>
                  <a:close/>
                  <a:moveTo>
                    <a:pt x="3409950" y="2667000"/>
                  </a:moveTo>
                  <a:cubicBezTo>
                    <a:pt x="3350331" y="2667000"/>
                    <a:pt x="3302000" y="2721017"/>
                    <a:pt x="3302000" y="2787650"/>
                  </a:cubicBezTo>
                  <a:cubicBezTo>
                    <a:pt x="3302000" y="2854283"/>
                    <a:pt x="3350331" y="2908300"/>
                    <a:pt x="3409950" y="2908300"/>
                  </a:cubicBezTo>
                  <a:cubicBezTo>
                    <a:pt x="3469569" y="2908300"/>
                    <a:pt x="3517900" y="2854283"/>
                    <a:pt x="3517900" y="2787650"/>
                  </a:cubicBezTo>
                  <a:cubicBezTo>
                    <a:pt x="3517900" y="2721017"/>
                    <a:pt x="3469569" y="2667000"/>
                    <a:pt x="3409950" y="2667000"/>
                  </a:cubicBezTo>
                  <a:close/>
                  <a:moveTo>
                    <a:pt x="7956550" y="2628900"/>
                  </a:moveTo>
                  <a:cubicBezTo>
                    <a:pt x="7896931" y="2628900"/>
                    <a:pt x="7848600" y="2682917"/>
                    <a:pt x="7848600" y="2749550"/>
                  </a:cubicBezTo>
                  <a:cubicBezTo>
                    <a:pt x="7848600" y="2816183"/>
                    <a:pt x="7896931" y="2870200"/>
                    <a:pt x="7956550" y="2870200"/>
                  </a:cubicBezTo>
                  <a:cubicBezTo>
                    <a:pt x="8016169" y="2870200"/>
                    <a:pt x="8064500" y="2816183"/>
                    <a:pt x="8064500" y="2749550"/>
                  </a:cubicBezTo>
                  <a:cubicBezTo>
                    <a:pt x="8064500" y="2682917"/>
                    <a:pt x="8016169" y="2628900"/>
                    <a:pt x="7956550" y="2628900"/>
                  </a:cubicBezTo>
                  <a:close/>
                  <a:moveTo>
                    <a:pt x="5060950" y="2578100"/>
                  </a:moveTo>
                  <a:cubicBezTo>
                    <a:pt x="5001331" y="2578100"/>
                    <a:pt x="4953000" y="2632117"/>
                    <a:pt x="4953000" y="2698750"/>
                  </a:cubicBezTo>
                  <a:cubicBezTo>
                    <a:pt x="4953000" y="2765383"/>
                    <a:pt x="5001331" y="2819400"/>
                    <a:pt x="5060950" y="2819400"/>
                  </a:cubicBezTo>
                  <a:cubicBezTo>
                    <a:pt x="5120569" y="2819400"/>
                    <a:pt x="5168900" y="2765383"/>
                    <a:pt x="5168900" y="2698750"/>
                  </a:cubicBezTo>
                  <a:cubicBezTo>
                    <a:pt x="5168900" y="2632117"/>
                    <a:pt x="5120569" y="2578100"/>
                    <a:pt x="5060950" y="2578100"/>
                  </a:cubicBezTo>
                  <a:close/>
                  <a:moveTo>
                    <a:pt x="9034463" y="2413000"/>
                  </a:moveTo>
                  <a:cubicBezTo>
                    <a:pt x="8974844" y="2413000"/>
                    <a:pt x="8926513" y="2467017"/>
                    <a:pt x="8926513" y="2533650"/>
                  </a:cubicBezTo>
                  <a:cubicBezTo>
                    <a:pt x="8926513" y="2600283"/>
                    <a:pt x="8974844" y="2654300"/>
                    <a:pt x="9034463" y="2654300"/>
                  </a:cubicBezTo>
                  <a:cubicBezTo>
                    <a:pt x="9094082" y="2654300"/>
                    <a:pt x="9142413" y="2600283"/>
                    <a:pt x="9142413" y="2533650"/>
                  </a:cubicBezTo>
                  <a:cubicBezTo>
                    <a:pt x="9142413" y="2467017"/>
                    <a:pt x="9094082" y="2413000"/>
                    <a:pt x="9034463" y="2413000"/>
                  </a:cubicBezTo>
                  <a:close/>
                  <a:moveTo>
                    <a:pt x="7461250" y="2197100"/>
                  </a:moveTo>
                  <a:cubicBezTo>
                    <a:pt x="7401631" y="2197100"/>
                    <a:pt x="7353300" y="2251117"/>
                    <a:pt x="7353300" y="2317750"/>
                  </a:cubicBezTo>
                  <a:cubicBezTo>
                    <a:pt x="7353300" y="2384383"/>
                    <a:pt x="7401631" y="2438400"/>
                    <a:pt x="7461250" y="2438400"/>
                  </a:cubicBezTo>
                  <a:cubicBezTo>
                    <a:pt x="7520869" y="2438400"/>
                    <a:pt x="7569200" y="2384383"/>
                    <a:pt x="7569200" y="2317750"/>
                  </a:cubicBezTo>
                  <a:cubicBezTo>
                    <a:pt x="7569200" y="2251117"/>
                    <a:pt x="7520869" y="2197100"/>
                    <a:pt x="7461250" y="2197100"/>
                  </a:cubicBezTo>
                  <a:close/>
                  <a:moveTo>
                    <a:pt x="4476750" y="2171700"/>
                  </a:moveTo>
                  <a:cubicBezTo>
                    <a:pt x="4417131" y="2171700"/>
                    <a:pt x="4368800" y="2225717"/>
                    <a:pt x="4368800" y="2292350"/>
                  </a:cubicBezTo>
                  <a:cubicBezTo>
                    <a:pt x="4368800" y="2358983"/>
                    <a:pt x="4417131" y="2413000"/>
                    <a:pt x="4476750" y="2413000"/>
                  </a:cubicBezTo>
                  <a:cubicBezTo>
                    <a:pt x="4536369" y="2413000"/>
                    <a:pt x="4584700" y="2358983"/>
                    <a:pt x="4584700" y="2292350"/>
                  </a:cubicBezTo>
                  <a:cubicBezTo>
                    <a:pt x="4584700" y="2225717"/>
                    <a:pt x="4536369" y="2171700"/>
                    <a:pt x="4476750" y="2171700"/>
                  </a:cubicBezTo>
                  <a:close/>
                  <a:moveTo>
                    <a:pt x="1847850" y="2108200"/>
                  </a:moveTo>
                  <a:cubicBezTo>
                    <a:pt x="1788231" y="2108200"/>
                    <a:pt x="1739900" y="2162217"/>
                    <a:pt x="1739900" y="2228850"/>
                  </a:cubicBezTo>
                  <a:cubicBezTo>
                    <a:pt x="1739900" y="2295483"/>
                    <a:pt x="1788231" y="2349500"/>
                    <a:pt x="1847850" y="2349500"/>
                  </a:cubicBezTo>
                  <a:cubicBezTo>
                    <a:pt x="1907469" y="2349500"/>
                    <a:pt x="1955800" y="2295483"/>
                    <a:pt x="1955800" y="2228850"/>
                  </a:cubicBezTo>
                  <a:cubicBezTo>
                    <a:pt x="1955800" y="2162217"/>
                    <a:pt x="1907469" y="2108200"/>
                    <a:pt x="1847850" y="2108200"/>
                  </a:cubicBezTo>
                  <a:close/>
                  <a:moveTo>
                    <a:pt x="8832850" y="2095500"/>
                  </a:moveTo>
                  <a:cubicBezTo>
                    <a:pt x="8773231" y="2095500"/>
                    <a:pt x="8724900" y="2149517"/>
                    <a:pt x="8724900" y="2216150"/>
                  </a:cubicBezTo>
                  <a:cubicBezTo>
                    <a:pt x="8724900" y="2282783"/>
                    <a:pt x="8773231" y="2336800"/>
                    <a:pt x="8832850" y="2336800"/>
                  </a:cubicBezTo>
                  <a:cubicBezTo>
                    <a:pt x="8892469" y="2336800"/>
                    <a:pt x="8940800" y="2282783"/>
                    <a:pt x="8940800" y="2216150"/>
                  </a:cubicBezTo>
                  <a:cubicBezTo>
                    <a:pt x="8940800" y="2149517"/>
                    <a:pt x="8892469" y="2095500"/>
                    <a:pt x="8832850" y="2095500"/>
                  </a:cubicBezTo>
                  <a:close/>
                  <a:moveTo>
                    <a:pt x="3905250" y="1930400"/>
                  </a:moveTo>
                  <a:cubicBezTo>
                    <a:pt x="3845631" y="1930400"/>
                    <a:pt x="3797300" y="1984417"/>
                    <a:pt x="3797300" y="2051050"/>
                  </a:cubicBezTo>
                  <a:cubicBezTo>
                    <a:pt x="3797300" y="2117683"/>
                    <a:pt x="3845631" y="2171700"/>
                    <a:pt x="3905250" y="2171700"/>
                  </a:cubicBezTo>
                  <a:cubicBezTo>
                    <a:pt x="3964869" y="2171700"/>
                    <a:pt x="4013200" y="2117683"/>
                    <a:pt x="4013200" y="2051050"/>
                  </a:cubicBezTo>
                  <a:cubicBezTo>
                    <a:pt x="4013200" y="1984417"/>
                    <a:pt x="3964869" y="1930400"/>
                    <a:pt x="3905250" y="1930400"/>
                  </a:cubicBezTo>
                  <a:close/>
                  <a:moveTo>
                    <a:pt x="590550" y="1879600"/>
                  </a:moveTo>
                  <a:cubicBezTo>
                    <a:pt x="530931" y="1879600"/>
                    <a:pt x="482600" y="1933617"/>
                    <a:pt x="482600" y="2000250"/>
                  </a:cubicBezTo>
                  <a:cubicBezTo>
                    <a:pt x="482600" y="2066883"/>
                    <a:pt x="530931" y="2120900"/>
                    <a:pt x="590550" y="2120900"/>
                  </a:cubicBezTo>
                  <a:cubicBezTo>
                    <a:pt x="650169" y="2120900"/>
                    <a:pt x="698500" y="2066883"/>
                    <a:pt x="698500" y="2000250"/>
                  </a:cubicBezTo>
                  <a:cubicBezTo>
                    <a:pt x="698500" y="1933617"/>
                    <a:pt x="650169" y="1879600"/>
                    <a:pt x="590550" y="1879600"/>
                  </a:cubicBezTo>
                  <a:close/>
                  <a:moveTo>
                    <a:pt x="4400550" y="1765300"/>
                  </a:moveTo>
                  <a:cubicBezTo>
                    <a:pt x="4340931" y="1765300"/>
                    <a:pt x="4292600" y="1819317"/>
                    <a:pt x="4292600" y="1885950"/>
                  </a:cubicBezTo>
                  <a:cubicBezTo>
                    <a:pt x="4292600" y="1952583"/>
                    <a:pt x="4340931" y="2006600"/>
                    <a:pt x="4400550" y="2006600"/>
                  </a:cubicBezTo>
                  <a:cubicBezTo>
                    <a:pt x="4460169" y="2006600"/>
                    <a:pt x="4508500" y="1952583"/>
                    <a:pt x="4508500" y="1885950"/>
                  </a:cubicBezTo>
                  <a:cubicBezTo>
                    <a:pt x="4508500" y="1819317"/>
                    <a:pt x="4460169" y="1765300"/>
                    <a:pt x="4400550" y="1765300"/>
                  </a:cubicBezTo>
                  <a:close/>
                  <a:moveTo>
                    <a:pt x="768350" y="1612900"/>
                  </a:moveTo>
                  <a:cubicBezTo>
                    <a:pt x="708731" y="1612900"/>
                    <a:pt x="660400" y="1666917"/>
                    <a:pt x="660400" y="1733550"/>
                  </a:cubicBezTo>
                  <a:cubicBezTo>
                    <a:pt x="660400" y="1800183"/>
                    <a:pt x="708731" y="1854200"/>
                    <a:pt x="768350" y="1854200"/>
                  </a:cubicBezTo>
                  <a:cubicBezTo>
                    <a:pt x="827969" y="1854200"/>
                    <a:pt x="876300" y="1800183"/>
                    <a:pt x="876300" y="1733550"/>
                  </a:cubicBezTo>
                  <a:cubicBezTo>
                    <a:pt x="876300" y="1666917"/>
                    <a:pt x="827969" y="1612900"/>
                    <a:pt x="768350" y="1612900"/>
                  </a:cubicBezTo>
                  <a:close/>
                  <a:moveTo>
                    <a:pt x="6470650" y="1384300"/>
                  </a:moveTo>
                  <a:cubicBezTo>
                    <a:pt x="6411031" y="1384300"/>
                    <a:pt x="6362700" y="1438317"/>
                    <a:pt x="6362700" y="1504950"/>
                  </a:cubicBezTo>
                  <a:cubicBezTo>
                    <a:pt x="6362700" y="1571583"/>
                    <a:pt x="6411031" y="1625600"/>
                    <a:pt x="6470650" y="1625600"/>
                  </a:cubicBezTo>
                  <a:cubicBezTo>
                    <a:pt x="6530269" y="1625600"/>
                    <a:pt x="6578600" y="1571583"/>
                    <a:pt x="6578600" y="1504950"/>
                  </a:cubicBezTo>
                  <a:cubicBezTo>
                    <a:pt x="6578600" y="1438317"/>
                    <a:pt x="6530269" y="1384300"/>
                    <a:pt x="6470650" y="1384300"/>
                  </a:cubicBezTo>
                  <a:close/>
                  <a:moveTo>
                    <a:pt x="7385050" y="1143000"/>
                  </a:moveTo>
                  <a:cubicBezTo>
                    <a:pt x="7325431" y="1143000"/>
                    <a:pt x="7277100" y="1197017"/>
                    <a:pt x="7277100" y="1263650"/>
                  </a:cubicBezTo>
                  <a:cubicBezTo>
                    <a:pt x="7277100" y="1330283"/>
                    <a:pt x="7325431" y="1384300"/>
                    <a:pt x="7385050" y="1384300"/>
                  </a:cubicBezTo>
                  <a:cubicBezTo>
                    <a:pt x="7444669" y="1384300"/>
                    <a:pt x="7493000" y="1330283"/>
                    <a:pt x="7493000" y="1263650"/>
                  </a:cubicBezTo>
                  <a:cubicBezTo>
                    <a:pt x="7493000" y="1197017"/>
                    <a:pt x="7444669" y="1143000"/>
                    <a:pt x="7385050" y="1143000"/>
                  </a:cubicBezTo>
                  <a:close/>
                  <a:moveTo>
                    <a:pt x="7842250" y="990600"/>
                  </a:moveTo>
                  <a:cubicBezTo>
                    <a:pt x="7782631" y="990600"/>
                    <a:pt x="7734300" y="1044617"/>
                    <a:pt x="7734300" y="1111250"/>
                  </a:cubicBezTo>
                  <a:cubicBezTo>
                    <a:pt x="7734300" y="1177883"/>
                    <a:pt x="7782631" y="1231900"/>
                    <a:pt x="7842250" y="1231900"/>
                  </a:cubicBezTo>
                  <a:cubicBezTo>
                    <a:pt x="7901869" y="1231900"/>
                    <a:pt x="7950200" y="1177883"/>
                    <a:pt x="7950200" y="1111250"/>
                  </a:cubicBezTo>
                  <a:cubicBezTo>
                    <a:pt x="7950200" y="1044617"/>
                    <a:pt x="7901869" y="990600"/>
                    <a:pt x="7842250" y="990600"/>
                  </a:cubicBezTo>
                  <a:close/>
                  <a:moveTo>
                    <a:pt x="3511550" y="965200"/>
                  </a:moveTo>
                  <a:cubicBezTo>
                    <a:pt x="3451931" y="965200"/>
                    <a:pt x="3403600" y="1019217"/>
                    <a:pt x="3403600" y="1085850"/>
                  </a:cubicBezTo>
                  <a:cubicBezTo>
                    <a:pt x="3403600" y="1152483"/>
                    <a:pt x="3451931" y="1206500"/>
                    <a:pt x="3511550" y="1206500"/>
                  </a:cubicBezTo>
                  <a:cubicBezTo>
                    <a:pt x="3571169" y="1206500"/>
                    <a:pt x="3619500" y="1152483"/>
                    <a:pt x="3619500" y="1085850"/>
                  </a:cubicBezTo>
                  <a:cubicBezTo>
                    <a:pt x="3619500" y="1019217"/>
                    <a:pt x="3571169" y="965200"/>
                    <a:pt x="3511550" y="965200"/>
                  </a:cubicBezTo>
                  <a:close/>
                  <a:moveTo>
                    <a:pt x="1606550" y="927100"/>
                  </a:moveTo>
                  <a:cubicBezTo>
                    <a:pt x="1546931" y="927100"/>
                    <a:pt x="1498600" y="981117"/>
                    <a:pt x="1498600" y="1047750"/>
                  </a:cubicBezTo>
                  <a:cubicBezTo>
                    <a:pt x="1498600" y="1114383"/>
                    <a:pt x="1546931" y="1168400"/>
                    <a:pt x="1606550" y="1168400"/>
                  </a:cubicBezTo>
                  <a:cubicBezTo>
                    <a:pt x="1666169" y="1168400"/>
                    <a:pt x="1714500" y="1114383"/>
                    <a:pt x="1714500" y="1047750"/>
                  </a:cubicBezTo>
                  <a:cubicBezTo>
                    <a:pt x="1714500" y="981117"/>
                    <a:pt x="1666169" y="927100"/>
                    <a:pt x="1606550" y="927100"/>
                  </a:cubicBezTo>
                  <a:close/>
                  <a:moveTo>
                    <a:pt x="5378450" y="901700"/>
                  </a:moveTo>
                  <a:cubicBezTo>
                    <a:pt x="5318831" y="901700"/>
                    <a:pt x="5270500" y="955717"/>
                    <a:pt x="5270500" y="1022350"/>
                  </a:cubicBezTo>
                  <a:cubicBezTo>
                    <a:pt x="5270500" y="1088983"/>
                    <a:pt x="5318831" y="1143000"/>
                    <a:pt x="5378450" y="1143000"/>
                  </a:cubicBezTo>
                  <a:cubicBezTo>
                    <a:pt x="5438069" y="1143000"/>
                    <a:pt x="5486400" y="1088983"/>
                    <a:pt x="5486400" y="1022350"/>
                  </a:cubicBezTo>
                  <a:cubicBezTo>
                    <a:pt x="5486400" y="955717"/>
                    <a:pt x="5438069" y="901700"/>
                    <a:pt x="5378450" y="901700"/>
                  </a:cubicBezTo>
                  <a:close/>
                  <a:moveTo>
                    <a:pt x="2673350" y="876300"/>
                  </a:moveTo>
                  <a:cubicBezTo>
                    <a:pt x="2613731" y="876300"/>
                    <a:pt x="2565400" y="930317"/>
                    <a:pt x="2565400" y="996950"/>
                  </a:cubicBezTo>
                  <a:cubicBezTo>
                    <a:pt x="2565400" y="1063583"/>
                    <a:pt x="2613731" y="1117600"/>
                    <a:pt x="2673350" y="1117600"/>
                  </a:cubicBezTo>
                  <a:cubicBezTo>
                    <a:pt x="2732969" y="1117600"/>
                    <a:pt x="2781300" y="1063583"/>
                    <a:pt x="2781300" y="996950"/>
                  </a:cubicBezTo>
                  <a:cubicBezTo>
                    <a:pt x="2781300" y="930317"/>
                    <a:pt x="2732969" y="876300"/>
                    <a:pt x="2673350" y="876300"/>
                  </a:cubicBezTo>
                  <a:close/>
                  <a:moveTo>
                    <a:pt x="4349750" y="698500"/>
                  </a:moveTo>
                  <a:cubicBezTo>
                    <a:pt x="4290131" y="698500"/>
                    <a:pt x="4241800" y="752517"/>
                    <a:pt x="4241800" y="819150"/>
                  </a:cubicBezTo>
                  <a:cubicBezTo>
                    <a:pt x="4241800" y="885783"/>
                    <a:pt x="4290131" y="939800"/>
                    <a:pt x="4349750" y="939800"/>
                  </a:cubicBezTo>
                  <a:cubicBezTo>
                    <a:pt x="4409369" y="939800"/>
                    <a:pt x="4457700" y="885783"/>
                    <a:pt x="4457700" y="819150"/>
                  </a:cubicBezTo>
                  <a:cubicBezTo>
                    <a:pt x="4457700" y="752517"/>
                    <a:pt x="4409369" y="698500"/>
                    <a:pt x="4349750" y="698500"/>
                  </a:cubicBezTo>
                  <a:close/>
                  <a:moveTo>
                    <a:pt x="3765550" y="647700"/>
                  </a:moveTo>
                  <a:cubicBezTo>
                    <a:pt x="3705931" y="647700"/>
                    <a:pt x="3657600" y="701717"/>
                    <a:pt x="3657600" y="768350"/>
                  </a:cubicBezTo>
                  <a:cubicBezTo>
                    <a:pt x="3657600" y="834983"/>
                    <a:pt x="3705931" y="889000"/>
                    <a:pt x="3765550" y="889000"/>
                  </a:cubicBezTo>
                  <a:cubicBezTo>
                    <a:pt x="3825169" y="889000"/>
                    <a:pt x="3873500" y="834983"/>
                    <a:pt x="3873500" y="768350"/>
                  </a:cubicBezTo>
                  <a:cubicBezTo>
                    <a:pt x="3873500" y="701717"/>
                    <a:pt x="3825169" y="647700"/>
                    <a:pt x="3765550" y="647700"/>
                  </a:cubicBezTo>
                  <a:close/>
                  <a:moveTo>
                    <a:pt x="8528050" y="609600"/>
                  </a:moveTo>
                  <a:cubicBezTo>
                    <a:pt x="8468431" y="609600"/>
                    <a:pt x="8420100" y="663617"/>
                    <a:pt x="8420100" y="730250"/>
                  </a:cubicBezTo>
                  <a:cubicBezTo>
                    <a:pt x="8420100" y="796883"/>
                    <a:pt x="8468431" y="850900"/>
                    <a:pt x="8528050" y="850900"/>
                  </a:cubicBezTo>
                  <a:cubicBezTo>
                    <a:pt x="8587669" y="850900"/>
                    <a:pt x="8636000" y="796883"/>
                    <a:pt x="8636000" y="730250"/>
                  </a:cubicBezTo>
                  <a:cubicBezTo>
                    <a:pt x="8636000" y="663617"/>
                    <a:pt x="8587669" y="609600"/>
                    <a:pt x="8528050" y="609600"/>
                  </a:cubicBezTo>
                  <a:close/>
                  <a:moveTo>
                    <a:pt x="6178550" y="533400"/>
                  </a:moveTo>
                  <a:cubicBezTo>
                    <a:pt x="6118931" y="533400"/>
                    <a:pt x="6070600" y="587417"/>
                    <a:pt x="6070600" y="654050"/>
                  </a:cubicBezTo>
                  <a:cubicBezTo>
                    <a:pt x="6070600" y="720683"/>
                    <a:pt x="6118931" y="774700"/>
                    <a:pt x="6178550" y="774700"/>
                  </a:cubicBezTo>
                  <a:cubicBezTo>
                    <a:pt x="6238169" y="774700"/>
                    <a:pt x="6286500" y="720683"/>
                    <a:pt x="6286500" y="654050"/>
                  </a:cubicBezTo>
                  <a:cubicBezTo>
                    <a:pt x="6286500" y="587417"/>
                    <a:pt x="6238169" y="533400"/>
                    <a:pt x="6178550" y="533400"/>
                  </a:cubicBezTo>
                  <a:close/>
                  <a:moveTo>
                    <a:pt x="793750" y="266700"/>
                  </a:moveTo>
                  <a:cubicBezTo>
                    <a:pt x="734131" y="266700"/>
                    <a:pt x="685800" y="320717"/>
                    <a:pt x="685800" y="387350"/>
                  </a:cubicBezTo>
                  <a:cubicBezTo>
                    <a:pt x="685800" y="453983"/>
                    <a:pt x="734131" y="508000"/>
                    <a:pt x="793750" y="508000"/>
                  </a:cubicBezTo>
                  <a:cubicBezTo>
                    <a:pt x="853369" y="508000"/>
                    <a:pt x="901700" y="453983"/>
                    <a:pt x="901700" y="387350"/>
                  </a:cubicBezTo>
                  <a:cubicBezTo>
                    <a:pt x="901700" y="320717"/>
                    <a:pt x="853369" y="266700"/>
                    <a:pt x="793750" y="266700"/>
                  </a:cubicBezTo>
                  <a:close/>
                  <a:moveTo>
                    <a:pt x="6229350" y="203200"/>
                  </a:moveTo>
                  <a:cubicBezTo>
                    <a:pt x="6169731" y="203200"/>
                    <a:pt x="6121400" y="257217"/>
                    <a:pt x="6121400" y="323850"/>
                  </a:cubicBezTo>
                  <a:cubicBezTo>
                    <a:pt x="6121400" y="390483"/>
                    <a:pt x="6169731" y="444500"/>
                    <a:pt x="6229350" y="444500"/>
                  </a:cubicBezTo>
                  <a:cubicBezTo>
                    <a:pt x="6288969" y="444500"/>
                    <a:pt x="6337300" y="390483"/>
                    <a:pt x="6337300" y="323850"/>
                  </a:cubicBezTo>
                  <a:cubicBezTo>
                    <a:pt x="6337300" y="257217"/>
                    <a:pt x="6288969" y="203200"/>
                    <a:pt x="6229350" y="203200"/>
                  </a:cubicBezTo>
                  <a:close/>
                  <a:moveTo>
                    <a:pt x="2254250" y="203200"/>
                  </a:moveTo>
                  <a:cubicBezTo>
                    <a:pt x="2194631" y="203200"/>
                    <a:pt x="2146300" y="257217"/>
                    <a:pt x="2146300" y="323850"/>
                  </a:cubicBezTo>
                  <a:cubicBezTo>
                    <a:pt x="2146300" y="390483"/>
                    <a:pt x="2194631" y="444500"/>
                    <a:pt x="2254250" y="444500"/>
                  </a:cubicBezTo>
                  <a:cubicBezTo>
                    <a:pt x="2313869" y="444500"/>
                    <a:pt x="2362200" y="390483"/>
                    <a:pt x="2362200" y="323850"/>
                  </a:cubicBezTo>
                  <a:cubicBezTo>
                    <a:pt x="2362200" y="257217"/>
                    <a:pt x="2313869" y="203200"/>
                    <a:pt x="2254250" y="2032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2333" y="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Contiguous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333" y="2286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Clumped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6933" y="4572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Random</a:t>
              </a:r>
            </a:p>
          </p:txBody>
        </p:sp>
      </p:grpSp>
      <p:pic>
        <p:nvPicPr>
          <p:cNvPr id="17" name="Picture 16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5233" r="51536" b="50933"/>
          <a:stretch/>
        </p:blipFill>
        <p:spPr>
          <a:xfrm>
            <a:off x="3771901" y="266700"/>
            <a:ext cx="2134800" cy="2125437"/>
          </a:xfrm>
          <a:prstGeom prst="rect">
            <a:avLst/>
          </a:prstGeom>
        </p:spPr>
      </p:pic>
      <p:pic>
        <p:nvPicPr>
          <p:cNvPr id="18" name="Picture 17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233" r="4235" b="50933"/>
          <a:stretch/>
        </p:blipFill>
        <p:spPr>
          <a:xfrm>
            <a:off x="3799300" y="2468227"/>
            <a:ext cx="2170112" cy="2146971"/>
          </a:xfrm>
          <a:prstGeom prst="rect">
            <a:avLst/>
          </a:prstGeom>
        </p:spPr>
      </p:pic>
      <p:pic>
        <p:nvPicPr>
          <p:cNvPr id="19" name="Picture 18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3750" r="4235" b="2416"/>
          <a:stretch/>
        </p:blipFill>
        <p:spPr>
          <a:xfrm>
            <a:off x="3799300" y="4711029"/>
            <a:ext cx="2170112" cy="214697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517900" y="457200"/>
            <a:ext cx="419100" cy="584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2378287" y="11718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2378287" y="33689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2378287" y="55787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78300" y="330200"/>
            <a:ext cx="5461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143500" y="1363134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135033" y="3577168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130798" y="5820835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667694"/>
              </p:ext>
            </p:extLst>
          </p:nvPr>
        </p:nvGraphicFramePr>
        <p:xfrm>
          <a:off x="6835775" y="1004888"/>
          <a:ext cx="11350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3" name="Equation" r:id="rId5" imgW="812800" imgH="431800" progId="Equation.3">
                  <p:embed/>
                </p:oleObj>
              </mc:Choice>
              <mc:Fallback>
                <p:oleObj name="Equation" r:id="rId5" imgW="812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35775" y="1004888"/>
                        <a:ext cx="11350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119283"/>
              </p:ext>
            </p:extLst>
          </p:nvPr>
        </p:nvGraphicFramePr>
        <p:xfrm>
          <a:off x="6353175" y="54991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4" name="Equation" r:id="rId7" imgW="1485900" imgH="431800" progId="Equation.3">
                  <p:embed/>
                </p:oleObj>
              </mc:Choice>
              <mc:Fallback>
                <p:oleObj name="Equation" r:id="rId7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53175" y="54991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570305"/>
              </p:ext>
            </p:extLst>
          </p:nvPr>
        </p:nvGraphicFramePr>
        <p:xfrm>
          <a:off x="6365875" y="36449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5" name="Equation" r:id="rId9" imgW="1485900" imgH="431800" progId="Equation.3">
                  <p:embed/>
                </p:oleObj>
              </mc:Choice>
              <mc:Fallback>
                <p:oleObj name="Equation" r:id="rId9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65875" y="36449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046033"/>
              </p:ext>
            </p:extLst>
          </p:nvPr>
        </p:nvGraphicFramePr>
        <p:xfrm>
          <a:off x="6716713" y="2844800"/>
          <a:ext cx="1347787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6" name="Equation" r:id="rId11" imgW="965200" imgH="431800" progId="Equation.3">
                  <p:embed/>
                </p:oleObj>
              </mc:Choice>
              <mc:Fallback>
                <p:oleObj name="Equation" r:id="rId11" imgW="965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716713" y="2844800"/>
                        <a:ext cx="1347787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01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233" r="4235" b="50933"/>
          <a:stretch/>
        </p:blipFill>
        <p:spPr>
          <a:xfrm>
            <a:off x="3799300" y="2468227"/>
            <a:ext cx="2170112" cy="2146971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>
            <a:off x="5920269" y="2513263"/>
            <a:ext cx="643626" cy="3021263"/>
          </a:xfrm>
          <a:custGeom>
            <a:avLst/>
            <a:gdLst>
              <a:gd name="connsiteX0" fmla="*/ 95520 w 643626"/>
              <a:gd name="connsiteY0" fmla="*/ 0 h 3021263"/>
              <a:gd name="connsiteX1" fmla="*/ 8626 w 643626"/>
              <a:gd name="connsiteY1" fmla="*/ 895684 h 3021263"/>
              <a:gd name="connsiteX2" fmla="*/ 282678 w 643626"/>
              <a:gd name="connsiteY2" fmla="*/ 2312737 h 3021263"/>
              <a:gd name="connsiteX3" fmla="*/ 643626 w 643626"/>
              <a:gd name="connsiteY3" fmla="*/ 3021263 h 3021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3626" h="3021263">
                <a:moveTo>
                  <a:pt x="95520" y="0"/>
                </a:moveTo>
                <a:cubicBezTo>
                  <a:pt x="36476" y="255114"/>
                  <a:pt x="-22567" y="510228"/>
                  <a:pt x="8626" y="895684"/>
                </a:cubicBezTo>
                <a:cubicBezTo>
                  <a:pt x="39819" y="1281140"/>
                  <a:pt x="176845" y="1958474"/>
                  <a:pt x="282678" y="2312737"/>
                </a:cubicBezTo>
                <a:cubicBezTo>
                  <a:pt x="388511" y="2667000"/>
                  <a:pt x="643626" y="3021263"/>
                  <a:pt x="643626" y="3021263"/>
                </a:cubicBezTo>
              </a:path>
            </a:pathLst>
          </a:custGeom>
          <a:ln w="38100">
            <a:solidFill>
              <a:schemeClr val="accent1">
                <a:lumMod val="40000"/>
                <a:lumOff val="60000"/>
              </a:schemeClr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5233" r="51536" b="50933"/>
          <a:stretch/>
        </p:blipFill>
        <p:spPr>
          <a:xfrm>
            <a:off x="3771901" y="266700"/>
            <a:ext cx="2134800" cy="2125437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503040" y="5547028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534876" y="3708551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005002" y="2938363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7005763" y="1092200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518966" y="0"/>
            <a:ext cx="2719533" cy="6718278"/>
            <a:chOff x="341166" y="0"/>
            <a:chExt cx="2777061" cy="6860394"/>
          </a:xfrm>
        </p:grpSpPr>
        <p:pic>
          <p:nvPicPr>
            <p:cNvPr id="5" name="Picture 4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41166" y="381001"/>
              <a:ext cx="2763081" cy="1879883"/>
            </a:xfrm>
            <a:prstGeom prst="rect">
              <a:avLst/>
            </a:prstGeom>
          </p:spPr>
        </p:pic>
        <p:pic>
          <p:nvPicPr>
            <p:cNvPr id="6" name="Picture 5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1667" y="2679418"/>
              <a:ext cx="2763081" cy="1879883"/>
            </a:xfrm>
            <a:prstGeom prst="rect">
              <a:avLst/>
            </a:prstGeom>
          </p:spPr>
        </p:pic>
        <p:pic>
          <p:nvPicPr>
            <p:cNvPr id="7" name="Picture 6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5144" y="4980318"/>
              <a:ext cx="2763081" cy="1879883"/>
            </a:xfrm>
            <a:prstGeom prst="rect">
              <a:avLst/>
            </a:prstGeom>
          </p:spPr>
        </p:pic>
        <p:sp>
          <p:nvSpPr>
            <p:cNvPr id="2" name="Rectangle 2"/>
            <p:cNvSpPr/>
            <p:nvPr/>
          </p:nvSpPr>
          <p:spPr>
            <a:xfrm>
              <a:off x="342600" y="391502"/>
              <a:ext cx="2772149" cy="1880603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4851400" y="1066800"/>
                  </a:moveTo>
                  <a:cubicBezTo>
                    <a:pt x="3785270" y="1066800"/>
                    <a:pt x="2921000" y="1931070"/>
                    <a:pt x="2921000" y="2997200"/>
                  </a:cubicBezTo>
                  <a:cubicBezTo>
                    <a:pt x="2921000" y="4063330"/>
                    <a:pt x="3785270" y="4927600"/>
                    <a:pt x="4851400" y="4927600"/>
                  </a:cubicBezTo>
                  <a:cubicBezTo>
                    <a:pt x="5917530" y="4927600"/>
                    <a:pt x="6781800" y="4063330"/>
                    <a:pt x="6781800" y="2997200"/>
                  </a:cubicBezTo>
                  <a:cubicBezTo>
                    <a:pt x="6781800" y="1931070"/>
                    <a:pt x="5917530" y="1066800"/>
                    <a:pt x="4851400" y="10668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2600" y="2681618"/>
              <a:ext cx="2770670" cy="1879601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2675469" y="4572000"/>
                  </a:moveTo>
                  <a:cubicBezTo>
                    <a:pt x="2142404" y="4572000"/>
                    <a:pt x="1710269" y="5004135"/>
                    <a:pt x="1710269" y="5537200"/>
                  </a:cubicBezTo>
                  <a:cubicBezTo>
                    <a:pt x="1710269" y="6070265"/>
                    <a:pt x="2142404" y="6502400"/>
                    <a:pt x="2675469" y="6502400"/>
                  </a:cubicBezTo>
                  <a:cubicBezTo>
                    <a:pt x="3208534" y="6502400"/>
                    <a:pt x="3640669" y="6070265"/>
                    <a:pt x="3640669" y="5537200"/>
                  </a:cubicBezTo>
                  <a:cubicBezTo>
                    <a:pt x="3640669" y="5004135"/>
                    <a:pt x="3208534" y="4572000"/>
                    <a:pt x="2675469" y="4572000"/>
                  </a:cubicBezTo>
                  <a:close/>
                  <a:moveTo>
                    <a:pt x="7721454" y="4368800"/>
                  </a:moveTo>
                  <a:cubicBezTo>
                    <a:pt x="7188389" y="4368800"/>
                    <a:pt x="6756254" y="4800935"/>
                    <a:pt x="6756254" y="5334000"/>
                  </a:cubicBezTo>
                  <a:cubicBezTo>
                    <a:pt x="6756254" y="5867065"/>
                    <a:pt x="7188389" y="6299200"/>
                    <a:pt x="7721454" y="6299200"/>
                  </a:cubicBezTo>
                  <a:cubicBezTo>
                    <a:pt x="8254519" y="6299200"/>
                    <a:pt x="8686654" y="5867065"/>
                    <a:pt x="8686654" y="5334000"/>
                  </a:cubicBezTo>
                  <a:cubicBezTo>
                    <a:pt x="8686654" y="4800935"/>
                    <a:pt x="8254519" y="4368800"/>
                    <a:pt x="7721454" y="4368800"/>
                  </a:cubicBezTo>
                  <a:close/>
                  <a:moveTo>
                    <a:pt x="1913469" y="1710267"/>
                  </a:moveTo>
                  <a:cubicBezTo>
                    <a:pt x="1380404" y="1710267"/>
                    <a:pt x="948269" y="2142402"/>
                    <a:pt x="948269" y="2675467"/>
                  </a:cubicBezTo>
                  <a:cubicBezTo>
                    <a:pt x="948269" y="3208532"/>
                    <a:pt x="1380404" y="3640667"/>
                    <a:pt x="1913469" y="3640667"/>
                  </a:cubicBezTo>
                  <a:cubicBezTo>
                    <a:pt x="2446534" y="3640667"/>
                    <a:pt x="2878669" y="3208532"/>
                    <a:pt x="2878669" y="2675467"/>
                  </a:cubicBezTo>
                  <a:cubicBezTo>
                    <a:pt x="2878669" y="2142402"/>
                    <a:pt x="2446534" y="1710267"/>
                    <a:pt x="1913469" y="1710267"/>
                  </a:cubicBezTo>
                  <a:close/>
                  <a:moveTo>
                    <a:pt x="6908654" y="982133"/>
                  </a:moveTo>
                  <a:cubicBezTo>
                    <a:pt x="6375589" y="982133"/>
                    <a:pt x="5943454" y="1414268"/>
                    <a:pt x="5943454" y="1947333"/>
                  </a:cubicBezTo>
                  <a:cubicBezTo>
                    <a:pt x="5943454" y="2480398"/>
                    <a:pt x="6375589" y="2912533"/>
                    <a:pt x="6908654" y="2912533"/>
                  </a:cubicBezTo>
                  <a:cubicBezTo>
                    <a:pt x="7441719" y="2912533"/>
                    <a:pt x="7873854" y="2480398"/>
                    <a:pt x="7873854" y="1947333"/>
                  </a:cubicBezTo>
                  <a:cubicBezTo>
                    <a:pt x="7873854" y="1414268"/>
                    <a:pt x="7441719" y="982133"/>
                    <a:pt x="6908654" y="982133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2"/>
            <p:cNvSpPr/>
            <p:nvPr/>
          </p:nvSpPr>
          <p:spPr>
            <a:xfrm>
              <a:off x="346856" y="4980318"/>
              <a:ext cx="2771371" cy="1880076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8870950" y="6438900"/>
                  </a:moveTo>
                  <a:cubicBezTo>
                    <a:pt x="8811331" y="6438900"/>
                    <a:pt x="8763000" y="6492917"/>
                    <a:pt x="8763000" y="6559550"/>
                  </a:cubicBezTo>
                  <a:cubicBezTo>
                    <a:pt x="8763000" y="6626183"/>
                    <a:pt x="8811331" y="6680200"/>
                    <a:pt x="8870950" y="6680200"/>
                  </a:cubicBezTo>
                  <a:cubicBezTo>
                    <a:pt x="8930569" y="6680200"/>
                    <a:pt x="8978900" y="6626183"/>
                    <a:pt x="8978900" y="6559550"/>
                  </a:cubicBezTo>
                  <a:cubicBezTo>
                    <a:pt x="8978900" y="6492917"/>
                    <a:pt x="8930569" y="6438900"/>
                    <a:pt x="8870950" y="6438900"/>
                  </a:cubicBezTo>
                  <a:close/>
                  <a:moveTo>
                    <a:pt x="6178550" y="6426200"/>
                  </a:moveTo>
                  <a:cubicBezTo>
                    <a:pt x="6118931" y="6426200"/>
                    <a:pt x="6070600" y="6480217"/>
                    <a:pt x="6070600" y="6546850"/>
                  </a:cubicBezTo>
                  <a:cubicBezTo>
                    <a:pt x="6070600" y="6613483"/>
                    <a:pt x="6118931" y="6667500"/>
                    <a:pt x="6178550" y="6667500"/>
                  </a:cubicBezTo>
                  <a:cubicBezTo>
                    <a:pt x="6238169" y="6667500"/>
                    <a:pt x="6286500" y="6613483"/>
                    <a:pt x="6286500" y="6546850"/>
                  </a:cubicBezTo>
                  <a:cubicBezTo>
                    <a:pt x="6286500" y="6480217"/>
                    <a:pt x="6238169" y="6426200"/>
                    <a:pt x="6178550" y="6426200"/>
                  </a:cubicBezTo>
                  <a:close/>
                  <a:moveTo>
                    <a:pt x="2660650" y="6375400"/>
                  </a:moveTo>
                  <a:cubicBezTo>
                    <a:pt x="2601031" y="6375400"/>
                    <a:pt x="2552700" y="6429417"/>
                    <a:pt x="2552700" y="6496050"/>
                  </a:cubicBezTo>
                  <a:cubicBezTo>
                    <a:pt x="2552700" y="6562683"/>
                    <a:pt x="2601031" y="6616700"/>
                    <a:pt x="2660650" y="6616700"/>
                  </a:cubicBezTo>
                  <a:cubicBezTo>
                    <a:pt x="2720269" y="6616700"/>
                    <a:pt x="2768600" y="6562683"/>
                    <a:pt x="2768600" y="6496050"/>
                  </a:cubicBezTo>
                  <a:cubicBezTo>
                    <a:pt x="2768600" y="6429417"/>
                    <a:pt x="2720269" y="6375400"/>
                    <a:pt x="2660650" y="6375400"/>
                  </a:cubicBezTo>
                  <a:close/>
                  <a:moveTo>
                    <a:pt x="4616450" y="6311900"/>
                  </a:moveTo>
                  <a:cubicBezTo>
                    <a:pt x="4556831" y="6311900"/>
                    <a:pt x="4508500" y="6365917"/>
                    <a:pt x="4508500" y="6432550"/>
                  </a:cubicBezTo>
                  <a:cubicBezTo>
                    <a:pt x="4508500" y="6499183"/>
                    <a:pt x="4556831" y="6553200"/>
                    <a:pt x="4616450" y="6553200"/>
                  </a:cubicBezTo>
                  <a:cubicBezTo>
                    <a:pt x="4676069" y="6553200"/>
                    <a:pt x="4724400" y="6499183"/>
                    <a:pt x="4724400" y="6432550"/>
                  </a:cubicBezTo>
                  <a:cubicBezTo>
                    <a:pt x="4724400" y="6365917"/>
                    <a:pt x="4676069" y="6311900"/>
                    <a:pt x="4616450" y="6311900"/>
                  </a:cubicBezTo>
                  <a:close/>
                  <a:moveTo>
                    <a:pt x="7600950" y="6299200"/>
                  </a:moveTo>
                  <a:cubicBezTo>
                    <a:pt x="7541331" y="6299200"/>
                    <a:pt x="7493000" y="6353217"/>
                    <a:pt x="7493000" y="6419850"/>
                  </a:cubicBezTo>
                  <a:cubicBezTo>
                    <a:pt x="7493000" y="6486483"/>
                    <a:pt x="7541331" y="6540500"/>
                    <a:pt x="7600950" y="6540500"/>
                  </a:cubicBezTo>
                  <a:cubicBezTo>
                    <a:pt x="7660569" y="6540500"/>
                    <a:pt x="7708900" y="6486483"/>
                    <a:pt x="7708900" y="6419850"/>
                  </a:cubicBezTo>
                  <a:cubicBezTo>
                    <a:pt x="7708900" y="6353217"/>
                    <a:pt x="7660569" y="6299200"/>
                    <a:pt x="7600950" y="6299200"/>
                  </a:cubicBezTo>
                  <a:close/>
                  <a:moveTo>
                    <a:pt x="590550" y="6172200"/>
                  </a:moveTo>
                  <a:cubicBezTo>
                    <a:pt x="530931" y="6172200"/>
                    <a:pt x="482600" y="6226217"/>
                    <a:pt x="482600" y="6292850"/>
                  </a:cubicBezTo>
                  <a:cubicBezTo>
                    <a:pt x="482600" y="6359483"/>
                    <a:pt x="530931" y="6413500"/>
                    <a:pt x="590550" y="6413500"/>
                  </a:cubicBezTo>
                  <a:cubicBezTo>
                    <a:pt x="650169" y="6413500"/>
                    <a:pt x="698500" y="6359483"/>
                    <a:pt x="698500" y="6292850"/>
                  </a:cubicBezTo>
                  <a:cubicBezTo>
                    <a:pt x="698500" y="6226217"/>
                    <a:pt x="650169" y="6172200"/>
                    <a:pt x="590550" y="6172200"/>
                  </a:cubicBezTo>
                  <a:close/>
                  <a:moveTo>
                    <a:pt x="7346950" y="6134100"/>
                  </a:moveTo>
                  <a:cubicBezTo>
                    <a:pt x="7287331" y="6134100"/>
                    <a:pt x="7239000" y="6188117"/>
                    <a:pt x="7239000" y="6254750"/>
                  </a:cubicBezTo>
                  <a:cubicBezTo>
                    <a:pt x="7239000" y="6321383"/>
                    <a:pt x="7287331" y="6375400"/>
                    <a:pt x="7346950" y="6375400"/>
                  </a:cubicBezTo>
                  <a:cubicBezTo>
                    <a:pt x="7406569" y="6375400"/>
                    <a:pt x="7454900" y="6321383"/>
                    <a:pt x="7454900" y="6254750"/>
                  </a:cubicBezTo>
                  <a:cubicBezTo>
                    <a:pt x="7454900" y="6188117"/>
                    <a:pt x="7406569" y="6134100"/>
                    <a:pt x="7346950" y="6134100"/>
                  </a:cubicBezTo>
                  <a:close/>
                  <a:moveTo>
                    <a:pt x="5302250" y="5892800"/>
                  </a:moveTo>
                  <a:cubicBezTo>
                    <a:pt x="5242631" y="5892800"/>
                    <a:pt x="5194300" y="5946817"/>
                    <a:pt x="5194300" y="6013450"/>
                  </a:cubicBezTo>
                  <a:cubicBezTo>
                    <a:pt x="5194300" y="6080083"/>
                    <a:pt x="5242631" y="6134100"/>
                    <a:pt x="5302250" y="6134100"/>
                  </a:cubicBezTo>
                  <a:cubicBezTo>
                    <a:pt x="5361869" y="6134100"/>
                    <a:pt x="5410200" y="6080083"/>
                    <a:pt x="5410200" y="6013450"/>
                  </a:cubicBezTo>
                  <a:cubicBezTo>
                    <a:pt x="5410200" y="5946817"/>
                    <a:pt x="5361869" y="5892800"/>
                    <a:pt x="5302250" y="5892800"/>
                  </a:cubicBezTo>
                  <a:close/>
                  <a:moveTo>
                    <a:pt x="1555750" y="5867400"/>
                  </a:moveTo>
                  <a:cubicBezTo>
                    <a:pt x="1496131" y="5867400"/>
                    <a:pt x="1447800" y="5921417"/>
                    <a:pt x="1447800" y="5988050"/>
                  </a:cubicBezTo>
                  <a:cubicBezTo>
                    <a:pt x="1447800" y="6054683"/>
                    <a:pt x="1496131" y="6108700"/>
                    <a:pt x="1555750" y="6108700"/>
                  </a:cubicBezTo>
                  <a:cubicBezTo>
                    <a:pt x="1615369" y="6108700"/>
                    <a:pt x="1663700" y="6054683"/>
                    <a:pt x="1663700" y="5988050"/>
                  </a:cubicBezTo>
                  <a:cubicBezTo>
                    <a:pt x="1663700" y="5921417"/>
                    <a:pt x="1615369" y="5867400"/>
                    <a:pt x="1555750" y="5867400"/>
                  </a:cubicBezTo>
                  <a:close/>
                  <a:moveTo>
                    <a:pt x="2876550" y="5727700"/>
                  </a:moveTo>
                  <a:cubicBezTo>
                    <a:pt x="2816931" y="5727700"/>
                    <a:pt x="2768600" y="5781717"/>
                    <a:pt x="2768600" y="5848350"/>
                  </a:cubicBezTo>
                  <a:cubicBezTo>
                    <a:pt x="2768600" y="5914983"/>
                    <a:pt x="2816931" y="5969000"/>
                    <a:pt x="2876550" y="5969000"/>
                  </a:cubicBezTo>
                  <a:cubicBezTo>
                    <a:pt x="2936169" y="5969000"/>
                    <a:pt x="2984500" y="5914983"/>
                    <a:pt x="2984500" y="5848350"/>
                  </a:cubicBezTo>
                  <a:cubicBezTo>
                    <a:pt x="2984500" y="5781717"/>
                    <a:pt x="2936169" y="5727700"/>
                    <a:pt x="2876550" y="5727700"/>
                  </a:cubicBezTo>
                  <a:close/>
                  <a:moveTo>
                    <a:pt x="4984750" y="5588000"/>
                  </a:moveTo>
                  <a:cubicBezTo>
                    <a:pt x="4925131" y="5588000"/>
                    <a:pt x="4876800" y="5642017"/>
                    <a:pt x="4876800" y="5708650"/>
                  </a:cubicBezTo>
                  <a:cubicBezTo>
                    <a:pt x="4876800" y="5775283"/>
                    <a:pt x="4925131" y="5829300"/>
                    <a:pt x="4984750" y="5829300"/>
                  </a:cubicBezTo>
                  <a:cubicBezTo>
                    <a:pt x="5044369" y="5829300"/>
                    <a:pt x="5092700" y="5775283"/>
                    <a:pt x="5092700" y="5708650"/>
                  </a:cubicBezTo>
                  <a:cubicBezTo>
                    <a:pt x="5092700" y="5642017"/>
                    <a:pt x="5044369" y="5588000"/>
                    <a:pt x="4984750" y="5588000"/>
                  </a:cubicBezTo>
                  <a:close/>
                  <a:moveTo>
                    <a:pt x="5784850" y="5575300"/>
                  </a:moveTo>
                  <a:cubicBezTo>
                    <a:pt x="5725231" y="5575300"/>
                    <a:pt x="5676900" y="5629317"/>
                    <a:pt x="5676900" y="5695950"/>
                  </a:cubicBezTo>
                  <a:cubicBezTo>
                    <a:pt x="5676900" y="5762583"/>
                    <a:pt x="5725231" y="5816600"/>
                    <a:pt x="5784850" y="5816600"/>
                  </a:cubicBezTo>
                  <a:cubicBezTo>
                    <a:pt x="5844469" y="5816600"/>
                    <a:pt x="5892800" y="5762583"/>
                    <a:pt x="5892800" y="5695950"/>
                  </a:cubicBezTo>
                  <a:cubicBezTo>
                    <a:pt x="5892800" y="5629317"/>
                    <a:pt x="5844469" y="5575300"/>
                    <a:pt x="5784850" y="5575300"/>
                  </a:cubicBezTo>
                  <a:close/>
                  <a:moveTo>
                    <a:pt x="8096250" y="5562600"/>
                  </a:moveTo>
                  <a:cubicBezTo>
                    <a:pt x="8036631" y="5562600"/>
                    <a:pt x="7988300" y="5616617"/>
                    <a:pt x="7988300" y="5683250"/>
                  </a:cubicBezTo>
                  <a:cubicBezTo>
                    <a:pt x="7988300" y="5749883"/>
                    <a:pt x="8036631" y="5803900"/>
                    <a:pt x="8096250" y="5803900"/>
                  </a:cubicBezTo>
                  <a:cubicBezTo>
                    <a:pt x="8155869" y="5803900"/>
                    <a:pt x="8204200" y="5749883"/>
                    <a:pt x="8204200" y="5683250"/>
                  </a:cubicBezTo>
                  <a:cubicBezTo>
                    <a:pt x="8204200" y="5616617"/>
                    <a:pt x="8155869" y="5562600"/>
                    <a:pt x="8096250" y="5562600"/>
                  </a:cubicBezTo>
                  <a:close/>
                  <a:moveTo>
                    <a:pt x="4044950" y="5435600"/>
                  </a:moveTo>
                  <a:cubicBezTo>
                    <a:pt x="3985331" y="5435600"/>
                    <a:pt x="3937000" y="5489617"/>
                    <a:pt x="3937000" y="5556250"/>
                  </a:cubicBezTo>
                  <a:cubicBezTo>
                    <a:pt x="3937000" y="5622883"/>
                    <a:pt x="3985331" y="5676900"/>
                    <a:pt x="4044950" y="5676900"/>
                  </a:cubicBezTo>
                  <a:cubicBezTo>
                    <a:pt x="4104569" y="5676900"/>
                    <a:pt x="4152900" y="5622883"/>
                    <a:pt x="4152900" y="5556250"/>
                  </a:cubicBezTo>
                  <a:cubicBezTo>
                    <a:pt x="4152900" y="5489617"/>
                    <a:pt x="4104569" y="5435600"/>
                    <a:pt x="4044950" y="5435600"/>
                  </a:cubicBezTo>
                  <a:close/>
                  <a:moveTo>
                    <a:pt x="8591550" y="5397500"/>
                  </a:moveTo>
                  <a:cubicBezTo>
                    <a:pt x="8531931" y="5397500"/>
                    <a:pt x="8483600" y="5451517"/>
                    <a:pt x="8483600" y="5518150"/>
                  </a:cubicBezTo>
                  <a:cubicBezTo>
                    <a:pt x="8483600" y="5584783"/>
                    <a:pt x="8531931" y="5638800"/>
                    <a:pt x="8591550" y="5638800"/>
                  </a:cubicBezTo>
                  <a:cubicBezTo>
                    <a:pt x="8651169" y="5638800"/>
                    <a:pt x="8699500" y="5584783"/>
                    <a:pt x="8699500" y="5518150"/>
                  </a:cubicBezTo>
                  <a:cubicBezTo>
                    <a:pt x="8699500" y="5451517"/>
                    <a:pt x="8651169" y="5397500"/>
                    <a:pt x="8591550" y="5397500"/>
                  </a:cubicBezTo>
                  <a:close/>
                  <a:moveTo>
                    <a:pt x="7410450" y="5346700"/>
                  </a:moveTo>
                  <a:cubicBezTo>
                    <a:pt x="7350831" y="5346700"/>
                    <a:pt x="7302500" y="5400717"/>
                    <a:pt x="7302500" y="5467350"/>
                  </a:cubicBezTo>
                  <a:cubicBezTo>
                    <a:pt x="7302500" y="5533983"/>
                    <a:pt x="7350831" y="5588000"/>
                    <a:pt x="7410450" y="5588000"/>
                  </a:cubicBezTo>
                  <a:cubicBezTo>
                    <a:pt x="7470069" y="5588000"/>
                    <a:pt x="7518400" y="5533983"/>
                    <a:pt x="7518400" y="5467350"/>
                  </a:cubicBezTo>
                  <a:cubicBezTo>
                    <a:pt x="7518400" y="5400717"/>
                    <a:pt x="7470069" y="5346700"/>
                    <a:pt x="7410450" y="5346700"/>
                  </a:cubicBezTo>
                  <a:close/>
                  <a:moveTo>
                    <a:pt x="1746250" y="5029200"/>
                  </a:moveTo>
                  <a:cubicBezTo>
                    <a:pt x="1686631" y="5029200"/>
                    <a:pt x="1638300" y="5083217"/>
                    <a:pt x="1638300" y="5149850"/>
                  </a:cubicBezTo>
                  <a:cubicBezTo>
                    <a:pt x="1638300" y="5216483"/>
                    <a:pt x="1686631" y="5270500"/>
                    <a:pt x="1746250" y="5270500"/>
                  </a:cubicBezTo>
                  <a:cubicBezTo>
                    <a:pt x="1805869" y="5270500"/>
                    <a:pt x="1854200" y="5216483"/>
                    <a:pt x="1854200" y="5149850"/>
                  </a:cubicBezTo>
                  <a:cubicBezTo>
                    <a:pt x="1854200" y="5083217"/>
                    <a:pt x="1805869" y="5029200"/>
                    <a:pt x="1746250" y="5029200"/>
                  </a:cubicBezTo>
                  <a:close/>
                  <a:moveTo>
                    <a:pt x="514350" y="5016500"/>
                  </a:moveTo>
                  <a:cubicBezTo>
                    <a:pt x="454731" y="5016500"/>
                    <a:pt x="406400" y="5070517"/>
                    <a:pt x="406400" y="5137150"/>
                  </a:cubicBezTo>
                  <a:cubicBezTo>
                    <a:pt x="406400" y="5203783"/>
                    <a:pt x="454731" y="5257800"/>
                    <a:pt x="514350" y="5257800"/>
                  </a:cubicBezTo>
                  <a:cubicBezTo>
                    <a:pt x="573969" y="5257800"/>
                    <a:pt x="622300" y="5203783"/>
                    <a:pt x="622300" y="5137150"/>
                  </a:cubicBezTo>
                  <a:cubicBezTo>
                    <a:pt x="622300" y="5070517"/>
                    <a:pt x="573969" y="5016500"/>
                    <a:pt x="514350" y="5016500"/>
                  </a:cubicBezTo>
                  <a:close/>
                  <a:moveTo>
                    <a:pt x="6292850" y="4991100"/>
                  </a:moveTo>
                  <a:cubicBezTo>
                    <a:pt x="6233231" y="4991100"/>
                    <a:pt x="6184900" y="5045117"/>
                    <a:pt x="6184900" y="5111750"/>
                  </a:cubicBezTo>
                  <a:cubicBezTo>
                    <a:pt x="6184900" y="5178383"/>
                    <a:pt x="6233231" y="5232400"/>
                    <a:pt x="6292850" y="5232400"/>
                  </a:cubicBezTo>
                  <a:cubicBezTo>
                    <a:pt x="6352469" y="5232400"/>
                    <a:pt x="6400800" y="5178383"/>
                    <a:pt x="6400800" y="5111750"/>
                  </a:cubicBezTo>
                  <a:cubicBezTo>
                    <a:pt x="6400800" y="5045117"/>
                    <a:pt x="6352469" y="4991100"/>
                    <a:pt x="6292850" y="4991100"/>
                  </a:cubicBezTo>
                  <a:close/>
                  <a:moveTo>
                    <a:pt x="8096250" y="4965700"/>
                  </a:moveTo>
                  <a:cubicBezTo>
                    <a:pt x="8036631" y="4965700"/>
                    <a:pt x="7988300" y="5019717"/>
                    <a:pt x="7988300" y="5086350"/>
                  </a:cubicBezTo>
                  <a:cubicBezTo>
                    <a:pt x="7988300" y="5152983"/>
                    <a:pt x="8036631" y="5207000"/>
                    <a:pt x="8096250" y="5207000"/>
                  </a:cubicBezTo>
                  <a:cubicBezTo>
                    <a:pt x="8155869" y="5207000"/>
                    <a:pt x="8204200" y="5152983"/>
                    <a:pt x="8204200" y="5086350"/>
                  </a:cubicBezTo>
                  <a:cubicBezTo>
                    <a:pt x="8204200" y="5019717"/>
                    <a:pt x="8155869" y="4965700"/>
                    <a:pt x="8096250" y="4965700"/>
                  </a:cubicBezTo>
                  <a:close/>
                  <a:moveTo>
                    <a:pt x="5111750" y="4940300"/>
                  </a:moveTo>
                  <a:cubicBezTo>
                    <a:pt x="5052131" y="4940300"/>
                    <a:pt x="5003800" y="4994317"/>
                    <a:pt x="5003800" y="5060950"/>
                  </a:cubicBezTo>
                  <a:cubicBezTo>
                    <a:pt x="5003800" y="5127583"/>
                    <a:pt x="5052131" y="5181600"/>
                    <a:pt x="5111750" y="5181600"/>
                  </a:cubicBezTo>
                  <a:cubicBezTo>
                    <a:pt x="5171369" y="5181600"/>
                    <a:pt x="5219700" y="5127583"/>
                    <a:pt x="5219700" y="5060950"/>
                  </a:cubicBezTo>
                  <a:cubicBezTo>
                    <a:pt x="5219700" y="4994317"/>
                    <a:pt x="5171369" y="4940300"/>
                    <a:pt x="5111750" y="4940300"/>
                  </a:cubicBezTo>
                  <a:close/>
                  <a:moveTo>
                    <a:pt x="1174750" y="4902200"/>
                  </a:moveTo>
                  <a:cubicBezTo>
                    <a:pt x="1115131" y="4902200"/>
                    <a:pt x="1066800" y="4956217"/>
                    <a:pt x="1066800" y="5022850"/>
                  </a:cubicBezTo>
                  <a:cubicBezTo>
                    <a:pt x="1066800" y="5089483"/>
                    <a:pt x="1115131" y="5143500"/>
                    <a:pt x="1174750" y="5143500"/>
                  </a:cubicBezTo>
                  <a:cubicBezTo>
                    <a:pt x="1234369" y="5143500"/>
                    <a:pt x="1282700" y="5089483"/>
                    <a:pt x="1282700" y="5022850"/>
                  </a:cubicBezTo>
                  <a:cubicBezTo>
                    <a:pt x="1282700" y="4956217"/>
                    <a:pt x="1234369" y="4902200"/>
                    <a:pt x="1174750" y="4902200"/>
                  </a:cubicBezTo>
                  <a:close/>
                  <a:moveTo>
                    <a:pt x="2482850" y="4876800"/>
                  </a:moveTo>
                  <a:cubicBezTo>
                    <a:pt x="2423231" y="4876800"/>
                    <a:pt x="2374900" y="4930817"/>
                    <a:pt x="2374900" y="4997450"/>
                  </a:cubicBezTo>
                  <a:cubicBezTo>
                    <a:pt x="2374900" y="5064083"/>
                    <a:pt x="2423231" y="5118100"/>
                    <a:pt x="2482850" y="5118100"/>
                  </a:cubicBezTo>
                  <a:cubicBezTo>
                    <a:pt x="2542469" y="5118100"/>
                    <a:pt x="2590800" y="5064083"/>
                    <a:pt x="2590800" y="4997450"/>
                  </a:cubicBezTo>
                  <a:cubicBezTo>
                    <a:pt x="2590800" y="4930817"/>
                    <a:pt x="2542469" y="4876800"/>
                    <a:pt x="2482850" y="4876800"/>
                  </a:cubicBezTo>
                  <a:close/>
                  <a:moveTo>
                    <a:pt x="1885950" y="4622800"/>
                  </a:moveTo>
                  <a:cubicBezTo>
                    <a:pt x="1826331" y="4622800"/>
                    <a:pt x="1778000" y="4676817"/>
                    <a:pt x="1778000" y="4743450"/>
                  </a:cubicBezTo>
                  <a:cubicBezTo>
                    <a:pt x="1778000" y="4810083"/>
                    <a:pt x="1826331" y="4864100"/>
                    <a:pt x="1885950" y="4864100"/>
                  </a:cubicBezTo>
                  <a:cubicBezTo>
                    <a:pt x="1945569" y="4864100"/>
                    <a:pt x="1993900" y="4810083"/>
                    <a:pt x="1993900" y="4743450"/>
                  </a:cubicBezTo>
                  <a:cubicBezTo>
                    <a:pt x="1993900" y="4676817"/>
                    <a:pt x="1945569" y="4622800"/>
                    <a:pt x="1885950" y="4622800"/>
                  </a:cubicBezTo>
                  <a:close/>
                  <a:moveTo>
                    <a:pt x="3854450" y="4483100"/>
                  </a:moveTo>
                  <a:cubicBezTo>
                    <a:pt x="3794831" y="4483100"/>
                    <a:pt x="3746500" y="4537117"/>
                    <a:pt x="3746500" y="4603750"/>
                  </a:cubicBezTo>
                  <a:cubicBezTo>
                    <a:pt x="3746500" y="4670383"/>
                    <a:pt x="3794831" y="4724400"/>
                    <a:pt x="3854450" y="4724400"/>
                  </a:cubicBezTo>
                  <a:cubicBezTo>
                    <a:pt x="3914069" y="4724400"/>
                    <a:pt x="3962400" y="4670383"/>
                    <a:pt x="3962400" y="4603750"/>
                  </a:cubicBezTo>
                  <a:cubicBezTo>
                    <a:pt x="3962400" y="4537117"/>
                    <a:pt x="3914069" y="4483100"/>
                    <a:pt x="3854450" y="4483100"/>
                  </a:cubicBezTo>
                  <a:close/>
                  <a:moveTo>
                    <a:pt x="4552950" y="4445000"/>
                  </a:moveTo>
                  <a:cubicBezTo>
                    <a:pt x="4493331" y="4445000"/>
                    <a:pt x="4445000" y="4499017"/>
                    <a:pt x="4445000" y="4565650"/>
                  </a:cubicBezTo>
                  <a:cubicBezTo>
                    <a:pt x="4445000" y="4632283"/>
                    <a:pt x="4493331" y="4686300"/>
                    <a:pt x="4552950" y="4686300"/>
                  </a:cubicBezTo>
                  <a:cubicBezTo>
                    <a:pt x="4612569" y="4686300"/>
                    <a:pt x="4660900" y="4632283"/>
                    <a:pt x="4660900" y="4565650"/>
                  </a:cubicBezTo>
                  <a:cubicBezTo>
                    <a:pt x="4660900" y="4499017"/>
                    <a:pt x="4612569" y="4445000"/>
                    <a:pt x="4552950" y="4445000"/>
                  </a:cubicBezTo>
                  <a:close/>
                  <a:moveTo>
                    <a:pt x="5708650" y="4406900"/>
                  </a:moveTo>
                  <a:cubicBezTo>
                    <a:pt x="5649031" y="4406900"/>
                    <a:pt x="5600700" y="4460917"/>
                    <a:pt x="5600700" y="4527550"/>
                  </a:cubicBezTo>
                  <a:cubicBezTo>
                    <a:pt x="5600700" y="4594183"/>
                    <a:pt x="5649031" y="4648200"/>
                    <a:pt x="5708650" y="4648200"/>
                  </a:cubicBezTo>
                  <a:cubicBezTo>
                    <a:pt x="5768269" y="4648200"/>
                    <a:pt x="5816600" y="4594183"/>
                    <a:pt x="5816600" y="4527550"/>
                  </a:cubicBezTo>
                  <a:cubicBezTo>
                    <a:pt x="5816600" y="4460917"/>
                    <a:pt x="5768269" y="4406900"/>
                    <a:pt x="5708650" y="4406900"/>
                  </a:cubicBezTo>
                  <a:close/>
                  <a:moveTo>
                    <a:pt x="2571750" y="4241800"/>
                  </a:moveTo>
                  <a:cubicBezTo>
                    <a:pt x="2512131" y="4241800"/>
                    <a:pt x="2463800" y="4295817"/>
                    <a:pt x="2463800" y="4362450"/>
                  </a:cubicBezTo>
                  <a:cubicBezTo>
                    <a:pt x="2463800" y="4429083"/>
                    <a:pt x="2512131" y="4483100"/>
                    <a:pt x="2571750" y="4483100"/>
                  </a:cubicBezTo>
                  <a:cubicBezTo>
                    <a:pt x="2631369" y="4483100"/>
                    <a:pt x="2679700" y="4429083"/>
                    <a:pt x="2679700" y="4362450"/>
                  </a:cubicBezTo>
                  <a:cubicBezTo>
                    <a:pt x="2679700" y="4295817"/>
                    <a:pt x="2631369" y="4241800"/>
                    <a:pt x="2571750" y="4241800"/>
                  </a:cubicBezTo>
                  <a:close/>
                  <a:moveTo>
                    <a:pt x="4540250" y="4102100"/>
                  </a:moveTo>
                  <a:cubicBezTo>
                    <a:pt x="4480631" y="4102100"/>
                    <a:pt x="4432300" y="4156117"/>
                    <a:pt x="4432300" y="4222750"/>
                  </a:cubicBezTo>
                  <a:cubicBezTo>
                    <a:pt x="4432300" y="4289383"/>
                    <a:pt x="4480631" y="4343400"/>
                    <a:pt x="4540250" y="4343400"/>
                  </a:cubicBezTo>
                  <a:cubicBezTo>
                    <a:pt x="4599869" y="4343400"/>
                    <a:pt x="4648200" y="4289383"/>
                    <a:pt x="4648200" y="4222750"/>
                  </a:cubicBezTo>
                  <a:cubicBezTo>
                    <a:pt x="4648200" y="4156117"/>
                    <a:pt x="4599869" y="4102100"/>
                    <a:pt x="4540250" y="4102100"/>
                  </a:cubicBezTo>
                  <a:close/>
                  <a:moveTo>
                    <a:pt x="1555750" y="4076700"/>
                  </a:moveTo>
                  <a:cubicBezTo>
                    <a:pt x="1496131" y="4076700"/>
                    <a:pt x="1447800" y="4130717"/>
                    <a:pt x="1447800" y="4197350"/>
                  </a:cubicBezTo>
                  <a:cubicBezTo>
                    <a:pt x="1447800" y="4263983"/>
                    <a:pt x="1496131" y="4318000"/>
                    <a:pt x="1555750" y="4318000"/>
                  </a:cubicBezTo>
                  <a:cubicBezTo>
                    <a:pt x="1615369" y="4318000"/>
                    <a:pt x="1663700" y="4263983"/>
                    <a:pt x="1663700" y="4197350"/>
                  </a:cubicBezTo>
                  <a:cubicBezTo>
                    <a:pt x="1663700" y="4130717"/>
                    <a:pt x="1615369" y="4076700"/>
                    <a:pt x="1555750" y="4076700"/>
                  </a:cubicBezTo>
                  <a:close/>
                  <a:moveTo>
                    <a:pt x="5670550" y="3911600"/>
                  </a:moveTo>
                  <a:cubicBezTo>
                    <a:pt x="5610931" y="3911600"/>
                    <a:pt x="5562600" y="3965617"/>
                    <a:pt x="5562600" y="4032250"/>
                  </a:cubicBezTo>
                  <a:cubicBezTo>
                    <a:pt x="5562600" y="4098883"/>
                    <a:pt x="5610931" y="4152900"/>
                    <a:pt x="5670550" y="4152900"/>
                  </a:cubicBezTo>
                  <a:cubicBezTo>
                    <a:pt x="5730169" y="4152900"/>
                    <a:pt x="5778500" y="4098883"/>
                    <a:pt x="5778500" y="4032250"/>
                  </a:cubicBezTo>
                  <a:cubicBezTo>
                    <a:pt x="5778500" y="3965617"/>
                    <a:pt x="5730169" y="3911600"/>
                    <a:pt x="5670550" y="3911600"/>
                  </a:cubicBezTo>
                  <a:close/>
                  <a:moveTo>
                    <a:pt x="6965950" y="3886200"/>
                  </a:moveTo>
                  <a:cubicBezTo>
                    <a:pt x="6906331" y="3886200"/>
                    <a:pt x="6858000" y="3940217"/>
                    <a:pt x="6858000" y="4006850"/>
                  </a:cubicBezTo>
                  <a:cubicBezTo>
                    <a:pt x="6858000" y="4073483"/>
                    <a:pt x="6906331" y="4127500"/>
                    <a:pt x="6965950" y="4127500"/>
                  </a:cubicBezTo>
                  <a:cubicBezTo>
                    <a:pt x="7025569" y="4127500"/>
                    <a:pt x="7073900" y="4073483"/>
                    <a:pt x="7073900" y="4006850"/>
                  </a:cubicBezTo>
                  <a:cubicBezTo>
                    <a:pt x="7073900" y="3940217"/>
                    <a:pt x="7025569" y="3886200"/>
                    <a:pt x="6965950" y="3886200"/>
                  </a:cubicBezTo>
                  <a:close/>
                  <a:moveTo>
                    <a:pt x="2889250" y="3886200"/>
                  </a:moveTo>
                  <a:cubicBezTo>
                    <a:pt x="2829631" y="3886200"/>
                    <a:pt x="2781300" y="3940217"/>
                    <a:pt x="2781300" y="4006850"/>
                  </a:cubicBezTo>
                  <a:cubicBezTo>
                    <a:pt x="2781300" y="4073483"/>
                    <a:pt x="2829631" y="4127500"/>
                    <a:pt x="2889250" y="4127500"/>
                  </a:cubicBezTo>
                  <a:cubicBezTo>
                    <a:pt x="2948869" y="4127500"/>
                    <a:pt x="2997200" y="4073483"/>
                    <a:pt x="2997200" y="4006850"/>
                  </a:cubicBezTo>
                  <a:cubicBezTo>
                    <a:pt x="2997200" y="3940217"/>
                    <a:pt x="2948869" y="3886200"/>
                    <a:pt x="2889250" y="3886200"/>
                  </a:cubicBezTo>
                  <a:close/>
                  <a:moveTo>
                    <a:pt x="2546350" y="3873500"/>
                  </a:moveTo>
                  <a:cubicBezTo>
                    <a:pt x="2486731" y="3873500"/>
                    <a:pt x="2438400" y="3927517"/>
                    <a:pt x="2438400" y="3994150"/>
                  </a:cubicBezTo>
                  <a:cubicBezTo>
                    <a:pt x="2438400" y="4060783"/>
                    <a:pt x="2486731" y="4114800"/>
                    <a:pt x="2546350" y="4114800"/>
                  </a:cubicBezTo>
                  <a:cubicBezTo>
                    <a:pt x="2605969" y="4114800"/>
                    <a:pt x="2654300" y="4060783"/>
                    <a:pt x="2654300" y="3994150"/>
                  </a:cubicBezTo>
                  <a:cubicBezTo>
                    <a:pt x="2654300" y="3927517"/>
                    <a:pt x="2605969" y="3873500"/>
                    <a:pt x="2546350" y="3873500"/>
                  </a:cubicBezTo>
                  <a:close/>
                  <a:moveTo>
                    <a:pt x="273050" y="3835400"/>
                  </a:moveTo>
                  <a:cubicBezTo>
                    <a:pt x="213431" y="3835400"/>
                    <a:pt x="165100" y="3889417"/>
                    <a:pt x="165100" y="3956050"/>
                  </a:cubicBezTo>
                  <a:cubicBezTo>
                    <a:pt x="165100" y="4022683"/>
                    <a:pt x="213431" y="4076700"/>
                    <a:pt x="273050" y="4076700"/>
                  </a:cubicBezTo>
                  <a:cubicBezTo>
                    <a:pt x="332669" y="4076700"/>
                    <a:pt x="381000" y="4022683"/>
                    <a:pt x="381000" y="3956050"/>
                  </a:cubicBezTo>
                  <a:cubicBezTo>
                    <a:pt x="381000" y="3889417"/>
                    <a:pt x="332669" y="3835400"/>
                    <a:pt x="273050" y="3835400"/>
                  </a:cubicBezTo>
                  <a:close/>
                  <a:moveTo>
                    <a:pt x="6965950" y="3530600"/>
                  </a:moveTo>
                  <a:cubicBezTo>
                    <a:pt x="6906331" y="3530600"/>
                    <a:pt x="6858000" y="3584617"/>
                    <a:pt x="6858000" y="3651250"/>
                  </a:cubicBezTo>
                  <a:cubicBezTo>
                    <a:pt x="6858000" y="3717883"/>
                    <a:pt x="6906331" y="3771900"/>
                    <a:pt x="6965950" y="3771900"/>
                  </a:cubicBezTo>
                  <a:cubicBezTo>
                    <a:pt x="7025569" y="3771900"/>
                    <a:pt x="7073900" y="3717883"/>
                    <a:pt x="7073900" y="3651250"/>
                  </a:cubicBezTo>
                  <a:cubicBezTo>
                    <a:pt x="7073900" y="3584617"/>
                    <a:pt x="7025569" y="3530600"/>
                    <a:pt x="6965950" y="3530600"/>
                  </a:cubicBezTo>
                  <a:close/>
                  <a:moveTo>
                    <a:pt x="5441950" y="3505200"/>
                  </a:moveTo>
                  <a:cubicBezTo>
                    <a:pt x="5382331" y="3505200"/>
                    <a:pt x="5334000" y="3559217"/>
                    <a:pt x="5334000" y="3625850"/>
                  </a:cubicBezTo>
                  <a:cubicBezTo>
                    <a:pt x="5334000" y="3692483"/>
                    <a:pt x="5382331" y="3746500"/>
                    <a:pt x="5441950" y="3746500"/>
                  </a:cubicBezTo>
                  <a:cubicBezTo>
                    <a:pt x="5501569" y="3746500"/>
                    <a:pt x="5549900" y="3692483"/>
                    <a:pt x="5549900" y="3625850"/>
                  </a:cubicBezTo>
                  <a:cubicBezTo>
                    <a:pt x="5549900" y="3559217"/>
                    <a:pt x="5501569" y="3505200"/>
                    <a:pt x="5441950" y="3505200"/>
                  </a:cubicBezTo>
                  <a:close/>
                  <a:moveTo>
                    <a:pt x="3727450" y="3441700"/>
                  </a:moveTo>
                  <a:cubicBezTo>
                    <a:pt x="3667831" y="3441700"/>
                    <a:pt x="3619500" y="3495717"/>
                    <a:pt x="3619500" y="3562350"/>
                  </a:cubicBezTo>
                  <a:cubicBezTo>
                    <a:pt x="3619500" y="3628983"/>
                    <a:pt x="3667831" y="3683000"/>
                    <a:pt x="3727450" y="3683000"/>
                  </a:cubicBezTo>
                  <a:cubicBezTo>
                    <a:pt x="3787069" y="3683000"/>
                    <a:pt x="3835400" y="3628983"/>
                    <a:pt x="3835400" y="3562350"/>
                  </a:cubicBezTo>
                  <a:cubicBezTo>
                    <a:pt x="3835400" y="3495717"/>
                    <a:pt x="3787069" y="3441700"/>
                    <a:pt x="3727450" y="3441700"/>
                  </a:cubicBezTo>
                  <a:close/>
                  <a:moveTo>
                    <a:pt x="4667250" y="3124200"/>
                  </a:moveTo>
                  <a:cubicBezTo>
                    <a:pt x="4607631" y="3124200"/>
                    <a:pt x="4559300" y="3178217"/>
                    <a:pt x="4559300" y="3244850"/>
                  </a:cubicBezTo>
                  <a:cubicBezTo>
                    <a:pt x="4559300" y="3311483"/>
                    <a:pt x="4607631" y="3365500"/>
                    <a:pt x="4667250" y="3365500"/>
                  </a:cubicBezTo>
                  <a:cubicBezTo>
                    <a:pt x="4726869" y="3365500"/>
                    <a:pt x="4775200" y="3311483"/>
                    <a:pt x="4775200" y="3244850"/>
                  </a:cubicBezTo>
                  <a:cubicBezTo>
                    <a:pt x="4775200" y="3178217"/>
                    <a:pt x="4726869" y="3124200"/>
                    <a:pt x="4667250" y="3124200"/>
                  </a:cubicBezTo>
                  <a:close/>
                  <a:moveTo>
                    <a:pt x="2317750" y="2946400"/>
                  </a:moveTo>
                  <a:cubicBezTo>
                    <a:pt x="2258131" y="2946400"/>
                    <a:pt x="2209800" y="3000417"/>
                    <a:pt x="2209800" y="3067050"/>
                  </a:cubicBezTo>
                  <a:cubicBezTo>
                    <a:pt x="2209800" y="3133683"/>
                    <a:pt x="2258131" y="3187700"/>
                    <a:pt x="2317750" y="3187700"/>
                  </a:cubicBezTo>
                  <a:cubicBezTo>
                    <a:pt x="2377369" y="3187700"/>
                    <a:pt x="2425700" y="3133683"/>
                    <a:pt x="2425700" y="3067050"/>
                  </a:cubicBezTo>
                  <a:cubicBezTo>
                    <a:pt x="2425700" y="3000417"/>
                    <a:pt x="2377369" y="2946400"/>
                    <a:pt x="2317750" y="2946400"/>
                  </a:cubicBezTo>
                  <a:close/>
                  <a:moveTo>
                    <a:pt x="1060450" y="2908300"/>
                  </a:moveTo>
                  <a:cubicBezTo>
                    <a:pt x="1000831" y="2908300"/>
                    <a:pt x="952500" y="2962317"/>
                    <a:pt x="952500" y="3028950"/>
                  </a:cubicBezTo>
                  <a:cubicBezTo>
                    <a:pt x="952500" y="3095583"/>
                    <a:pt x="1000831" y="3149600"/>
                    <a:pt x="1060450" y="3149600"/>
                  </a:cubicBezTo>
                  <a:cubicBezTo>
                    <a:pt x="1120069" y="3149600"/>
                    <a:pt x="1168400" y="3095583"/>
                    <a:pt x="1168400" y="3028950"/>
                  </a:cubicBezTo>
                  <a:cubicBezTo>
                    <a:pt x="1168400" y="2962317"/>
                    <a:pt x="1120069" y="2908300"/>
                    <a:pt x="1060450" y="2908300"/>
                  </a:cubicBezTo>
                  <a:close/>
                  <a:moveTo>
                    <a:pt x="4210050" y="2819400"/>
                  </a:moveTo>
                  <a:cubicBezTo>
                    <a:pt x="4150431" y="2819400"/>
                    <a:pt x="4102100" y="2873417"/>
                    <a:pt x="4102100" y="2940050"/>
                  </a:cubicBezTo>
                  <a:cubicBezTo>
                    <a:pt x="4102100" y="3006683"/>
                    <a:pt x="4150431" y="3060700"/>
                    <a:pt x="4210050" y="3060700"/>
                  </a:cubicBezTo>
                  <a:cubicBezTo>
                    <a:pt x="4269669" y="3060700"/>
                    <a:pt x="4318000" y="3006683"/>
                    <a:pt x="4318000" y="2940050"/>
                  </a:cubicBezTo>
                  <a:cubicBezTo>
                    <a:pt x="4318000" y="2873417"/>
                    <a:pt x="4269669" y="2819400"/>
                    <a:pt x="4210050" y="2819400"/>
                  </a:cubicBezTo>
                  <a:close/>
                  <a:moveTo>
                    <a:pt x="7461250" y="2794000"/>
                  </a:moveTo>
                  <a:cubicBezTo>
                    <a:pt x="7401631" y="2794000"/>
                    <a:pt x="7353300" y="2848017"/>
                    <a:pt x="7353300" y="2914650"/>
                  </a:cubicBezTo>
                  <a:cubicBezTo>
                    <a:pt x="7353300" y="2981283"/>
                    <a:pt x="7401631" y="3035300"/>
                    <a:pt x="7461250" y="3035300"/>
                  </a:cubicBezTo>
                  <a:cubicBezTo>
                    <a:pt x="7520869" y="3035300"/>
                    <a:pt x="7569200" y="2981283"/>
                    <a:pt x="7569200" y="2914650"/>
                  </a:cubicBezTo>
                  <a:cubicBezTo>
                    <a:pt x="7569200" y="2848017"/>
                    <a:pt x="7520869" y="2794000"/>
                    <a:pt x="7461250" y="2794000"/>
                  </a:cubicBezTo>
                  <a:close/>
                  <a:moveTo>
                    <a:pt x="3409950" y="2667000"/>
                  </a:moveTo>
                  <a:cubicBezTo>
                    <a:pt x="3350331" y="2667000"/>
                    <a:pt x="3302000" y="2721017"/>
                    <a:pt x="3302000" y="2787650"/>
                  </a:cubicBezTo>
                  <a:cubicBezTo>
                    <a:pt x="3302000" y="2854283"/>
                    <a:pt x="3350331" y="2908300"/>
                    <a:pt x="3409950" y="2908300"/>
                  </a:cubicBezTo>
                  <a:cubicBezTo>
                    <a:pt x="3469569" y="2908300"/>
                    <a:pt x="3517900" y="2854283"/>
                    <a:pt x="3517900" y="2787650"/>
                  </a:cubicBezTo>
                  <a:cubicBezTo>
                    <a:pt x="3517900" y="2721017"/>
                    <a:pt x="3469569" y="2667000"/>
                    <a:pt x="3409950" y="2667000"/>
                  </a:cubicBezTo>
                  <a:close/>
                  <a:moveTo>
                    <a:pt x="7956550" y="2628900"/>
                  </a:moveTo>
                  <a:cubicBezTo>
                    <a:pt x="7896931" y="2628900"/>
                    <a:pt x="7848600" y="2682917"/>
                    <a:pt x="7848600" y="2749550"/>
                  </a:cubicBezTo>
                  <a:cubicBezTo>
                    <a:pt x="7848600" y="2816183"/>
                    <a:pt x="7896931" y="2870200"/>
                    <a:pt x="7956550" y="2870200"/>
                  </a:cubicBezTo>
                  <a:cubicBezTo>
                    <a:pt x="8016169" y="2870200"/>
                    <a:pt x="8064500" y="2816183"/>
                    <a:pt x="8064500" y="2749550"/>
                  </a:cubicBezTo>
                  <a:cubicBezTo>
                    <a:pt x="8064500" y="2682917"/>
                    <a:pt x="8016169" y="2628900"/>
                    <a:pt x="7956550" y="2628900"/>
                  </a:cubicBezTo>
                  <a:close/>
                  <a:moveTo>
                    <a:pt x="5060950" y="2578100"/>
                  </a:moveTo>
                  <a:cubicBezTo>
                    <a:pt x="5001331" y="2578100"/>
                    <a:pt x="4953000" y="2632117"/>
                    <a:pt x="4953000" y="2698750"/>
                  </a:cubicBezTo>
                  <a:cubicBezTo>
                    <a:pt x="4953000" y="2765383"/>
                    <a:pt x="5001331" y="2819400"/>
                    <a:pt x="5060950" y="2819400"/>
                  </a:cubicBezTo>
                  <a:cubicBezTo>
                    <a:pt x="5120569" y="2819400"/>
                    <a:pt x="5168900" y="2765383"/>
                    <a:pt x="5168900" y="2698750"/>
                  </a:cubicBezTo>
                  <a:cubicBezTo>
                    <a:pt x="5168900" y="2632117"/>
                    <a:pt x="5120569" y="2578100"/>
                    <a:pt x="5060950" y="2578100"/>
                  </a:cubicBezTo>
                  <a:close/>
                  <a:moveTo>
                    <a:pt x="9034463" y="2413000"/>
                  </a:moveTo>
                  <a:cubicBezTo>
                    <a:pt x="8974844" y="2413000"/>
                    <a:pt x="8926513" y="2467017"/>
                    <a:pt x="8926513" y="2533650"/>
                  </a:cubicBezTo>
                  <a:cubicBezTo>
                    <a:pt x="8926513" y="2600283"/>
                    <a:pt x="8974844" y="2654300"/>
                    <a:pt x="9034463" y="2654300"/>
                  </a:cubicBezTo>
                  <a:cubicBezTo>
                    <a:pt x="9094082" y="2654300"/>
                    <a:pt x="9142413" y="2600283"/>
                    <a:pt x="9142413" y="2533650"/>
                  </a:cubicBezTo>
                  <a:cubicBezTo>
                    <a:pt x="9142413" y="2467017"/>
                    <a:pt x="9094082" y="2413000"/>
                    <a:pt x="9034463" y="2413000"/>
                  </a:cubicBezTo>
                  <a:close/>
                  <a:moveTo>
                    <a:pt x="7461250" y="2197100"/>
                  </a:moveTo>
                  <a:cubicBezTo>
                    <a:pt x="7401631" y="2197100"/>
                    <a:pt x="7353300" y="2251117"/>
                    <a:pt x="7353300" y="2317750"/>
                  </a:cubicBezTo>
                  <a:cubicBezTo>
                    <a:pt x="7353300" y="2384383"/>
                    <a:pt x="7401631" y="2438400"/>
                    <a:pt x="7461250" y="2438400"/>
                  </a:cubicBezTo>
                  <a:cubicBezTo>
                    <a:pt x="7520869" y="2438400"/>
                    <a:pt x="7569200" y="2384383"/>
                    <a:pt x="7569200" y="2317750"/>
                  </a:cubicBezTo>
                  <a:cubicBezTo>
                    <a:pt x="7569200" y="2251117"/>
                    <a:pt x="7520869" y="2197100"/>
                    <a:pt x="7461250" y="2197100"/>
                  </a:cubicBezTo>
                  <a:close/>
                  <a:moveTo>
                    <a:pt x="4476750" y="2171700"/>
                  </a:moveTo>
                  <a:cubicBezTo>
                    <a:pt x="4417131" y="2171700"/>
                    <a:pt x="4368800" y="2225717"/>
                    <a:pt x="4368800" y="2292350"/>
                  </a:cubicBezTo>
                  <a:cubicBezTo>
                    <a:pt x="4368800" y="2358983"/>
                    <a:pt x="4417131" y="2413000"/>
                    <a:pt x="4476750" y="2413000"/>
                  </a:cubicBezTo>
                  <a:cubicBezTo>
                    <a:pt x="4536369" y="2413000"/>
                    <a:pt x="4584700" y="2358983"/>
                    <a:pt x="4584700" y="2292350"/>
                  </a:cubicBezTo>
                  <a:cubicBezTo>
                    <a:pt x="4584700" y="2225717"/>
                    <a:pt x="4536369" y="2171700"/>
                    <a:pt x="4476750" y="2171700"/>
                  </a:cubicBezTo>
                  <a:close/>
                  <a:moveTo>
                    <a:pt x="1847850" y="2108200"/>
                  </a:moveTo>
                  <a:cubicBezTo>
                    <a:pt x="1788231" y="2108200"/>
                    <a:pt x="1739900" y="2162217"/>
                    <a:pt x="1739900" y="2228850"/>
                  </a:cubicBezTo>
                  <a:cubicBezTo>
                    <a:pt x="1739900" y="2295483"/>
                    <a:pt x="1788231" y="2349500"/>
                    <a:pt x="1847850" y="2349500"/>
                  </a:cubicBezTo>
                  <a:cubicBezTo>
                    <a:pt x="1907469" y="2349500"/>
                    <a:pt x="1955800" y="2295483"/>
                    <a:pt x="1955800" y="2228850"/>
                  </a:cubicBezTo>
                  <a:cubicBezTo>
                    <a:pt x="1955800" y="2162217"/>
                    <a:pt x="1907469" y="2108200"/>
                    <a:pt x="1847850" y="2108200"/>
                  </a:cubicBezTo>
                  <a:close/>
                  <a:moveTo>
                    <a:pt x="8832850" y="2095500"/>
                  </a:moveTo>
                  <a:cubicBezTo>
                    <a:pt x="8773231" y="2095500"/>
                    <a:pt x="8724900" y="2149517"/>
                    <a:pt x="8724900" y="2216150"/>
                  </a:cubicBezTo>
                  <a:cubicBezTo>
                    <a:pt x="8724900" y="2282783"/>
                    <a:pt x="8773231" y="2336800"/>
                    <a:pt x="8832850" y="2336800"/>
                  </a:cubicBezTo>
                  <a:cubicBezTo>
                    <a:pt x="8892469" y="2336800"/>
                    <a:pt x="8940800" y="2282783"/>
                    <a:pt x="8940800" y="2216150"/>
                  </a:cubicBezTo>
                  <a:cubicBezTo>
                    <a:pt x="8940800" y="2149517"/>
                    <a:pt x="8892469" y="2095500"/>
                    <a:pt x="8832850" y="2095500"/>
                  </a:cubicBezTo>
                  <a:close/>
                  <a:moveTo>
                    <a:pt x="3905250" y="1930400"/>
                  </a:moveTo>
                  <a:cubicBezTo>
                    <a:pt x="3845631" y="1930400"/>
                    <a:pt x="3797300" y="1984417"/>
                    <a:pt x="3797300" y="2051050"/>
                  </a:cubicBezTo>
                  <a:cubicBezTo>
                    <a:pt x="3797300" y="2117683"/>
                    <a:pt x="3845631" y="2171700"/>
                    <a:pt x="3905250" y="2171700"/>
                  </a:cubicBezTo>
                  <a:cubicBezTo>
                    <a:pt x="3964869" y="2171700"/>
                    <a:pt x="4013200" y="2117683"/>
                    <a:pt x="4013200" y="2051050"/>
                  </a:cubicBezTo>
                  <a:cubicBezTo>
                    <a:pt x="4013200" y="1984417"/>
                    <a:pt x="3964869" y="1930400"/>
                    <a:pt x="3905250" y="1930400"/>
                  </a:cubicBezTo>
                  <a:close/>
                  <a:moveTo>
                    <a:pt x="590550" y="1879600"/>
                  </a:moveTo>
                  <a:cubicBezTo>
                    <a:pt x="530931" y="1879600"/>
                    <a:pt x="482600" y="1933617"/>
                    <a:pt x="482600" y="2000250"/>
                  </a:cubicBezTo>
                  <a:cubicBezTo>
                    <a:pt x="482600" y="2066883"/>
                    <a:pt x="530931" y="2120900"/>
                    <a:pt x="590550" y="2120900"/>
                  </a:cubicBezTo>
                  <a:cubicBezTo>
                    <a:pt x="650169" y="2120900"/>
                    <a:pt x="698500" y="2066883"/>
                    <a:pt x="698500" y="2000250"/>
                  </a:cubicBezTo>
                  <a:cubicBezTo>
                    <a:pt x="698500" y="1933617"/>
                    <a:pt x="650169" y="1879600"/>
                    <a:pt x="590550" y="1879600"/>
                  </a:cubicBezTo>
                  <a:close/>
                  <a:moveTo>
                    <a:pt x="4400550" y="1765300"/>
                  </a:moveTo>
                  <a:cubicBezTo>
                    <a:pt x="4340931" y="1765300"/>
                    <a:pt x="4292600" y="1819317"/>
                    <a:pt x="4292600" y="1885950"/>
                  </a:cubicBezTo>
                  <a:cubicBezTo>
                    <a:pt x="4292600" y="1952583"/>
                    <a:pt x="4340931" y="2006600"/>
                    <a:pt x="4400550" y="2006600"/>
                  </a:cubicBezTo>
                  <a:cubicBezTo>
                    <a:pt x="4460169" y="2006600"/>
                    <a:pt x="4508500" y="1952583"/>
                    <a:pt x="4508500" y="1885950"/>
                  </a:cubicBezTo>
                  <a:cubicBezTo>
                    <a:pt x="4508500" y="1819317"/>
                    <a:pt x="4460169" y="1765300"/>
                    <a:pt x="4400550" y="1765300"/>
                  </a:cubicBezTo>
                  <a:close/>
                  <a:moveTo>
                    <a:pt x="768350" y="1612900"/>
                  </a:moveTo>
                  <a:cubicBezTo>
                    <a:pt x="708731" y="1612900"/>
                    <a:pt x="660400" y="1666917"/>
                    <a:pt x="660400" y="1733550"/>
                  </a:cubicBezTo>
                  <a:cubicBezTo>
                    <a:pt x="660400" y="1800183"/>
                    <a:pt x="708731" y="1854200"/>
                    <a:pt x="768350" y="1854200"/>
                  </a:cubicBezTo>
                  <a:cubicBezTo>
                    <a:pt x="827969" y="1854200"/>
                    <a:pt x="876300" y="1800183"/>
                    <a:pt x="876300" y="1733550"/>
                  </a:cubicBezTo>
                  <a:cubicBezTo>
                    <a:pt x="876300" y="1666917"/>
                    <a:pt x="827969" y="1612900"/>
                    <a:pt x="768350" y="1612900"/>
                  </a:cubicBezTo>
                  <a:close/>
                  <a:moveTo>
                    <a:pt x="6470650" y="1384300"/>
                  </a:moveTo>
                  <a:cubicBezTo>
                    <a:pt x="6411031" y="1384300"/>
                    <a:pt x="6362700" y="1438317"/>
                    <a:pt x="6362700" y="1504950"/>
                  </a:cubicBezTo>
                  <a:cubicBezTo>
                    <a:pt x="6362700" y="1571583"/>
                    <a:pt x="6411031" y="1625600"/>
                    <a:pt x="6470650" y="1625600"/>
                  </a:cubicBezTo>
                  <a:cubicBezTo>
                    <a:pt x="6530269" y="1625600"/>
                    <a:pt x="6578600" y="1571583"/>
                    <a:pt x="6578600" y="1504950"/>
                  </a:cubicBezTo>
                  <a:cubicBezTo>
                    <a:pt x="6578600" y="1438317"/>
                    <a:pt x="6530269" y="1384300"/>
                    <a:pt x="6470650" y="1384300"/>
                  </a:cubicBezTo>
                  <a:close/>
                  <a:moveTo>
                    <a:pt x="7385050" y="1143000"/>
                  </a:moveTo>
                  <a:cubicBezTo>
                    <a:pt x="7325431" y="1143000"/>
                    <a:pt x="7277100" y="1197017"/>
                    <a:pt x="7277100" y="1263650"/>
                  </a:cubicBezTo>
                  <a:cubicBezTo>
                    <a:pt x="7277100" y="1330283"/>
                    <a:pt x="7325431" y="1384300"/>
                    <a:pt x="7385050" y="1384300"/>
                  </a:cubicBezTo>
                  <a:cubicBezTo>
                    <a:pt x="7444669" y="1384300"/>
                    <a:pt x="7493000" y="1330283"/>
                    <a:pt x="7493000" y="1263650"/>
                  </a:cubicBezTo>
                  <a:cubicBezTo>
                    <a:pt x="7493000" y="1197017"/>
                    <a:pt x="7444669" y="1143000"/>
                    <a:pt x="7385050" y="1143000"/>
                  </a:cubicBezTo>
                  <a:close/>
                  <a:moveTo>
                    <a:pt x="7842250" y="990600"/>
                  </a:moveTo>
                  <a:cubicBezTo>
                    <a:pt x="7782631" y="990600"/>
                    <a:pt x="7734300" y="1044617"/>
                    <a:pt x="7734300" y="1111250"/>
                  </a:cubicBezTo>
                  <a:cubicBezTo>
                    <a:pt x="7734300" y="1177883"/>
                    <a:pt x="7782631" y="1231900"/>
                    <a:pt x="7842250" y="1231900"/>
                  </a:cubicBezTo>
                  <a:cubicBezTo>
                    <a:pt x="7901869" y="1231900"/>
                    <a:pt x="7950200" y="1177883"/>
                    <a:pt x="7950200" y="1111250"/>
                  </a:cubicBezTo>
                  <a:cubicBezTo>
                    <a:pt x="7950200" y="1044617"/>
                    <a:pt x="7901869" y="990600"/>
                    <a:pt x="7842250" y="990600"/>
                  </a:cubicBezTo>
                  <a:close/>
                  <a:moveTo>
                    <a:pt x="3511550" y="965200"/>
                  </a:moveTo>
                  <a:cubicBezTo>
                    <a:pt x="3451931" y="965200"/>
                    <a:pt x="3403600" y="1019217"/>
                    <a:pt x="3403600" y="1085850"/>
                  </a:cubicBezTo>
                  <a:cubicBezTo>
                    <a:pt x="3403600" y="1152483"/>
                    <a:pt x="3451931" y="1206500"/>
                    <a:pt x="3511550" y="1206500"/>
                  </a:cubicBezTo>
                  <a:cubicBezTo>
                    <a:pt x="3571169" y="1206500"/>
                    <a:pt x="3619500" y="1152483"/>
                    <a:pt x="3619500" y="1085850"/>
                  </a:cubicBezTo>
                  <a:cubicBezTo>
                    <a:pt x="3619500" y="1019217"/>
                    <a:pt x="3571169" y="965200"/>
                    <a:pt x="3511550" y="965200"/>
                  </a:cubicBezTo>
                  <a:close/>
                  <a:moveTo>
                    <a:pt x="1606550" y="927100"/>
                  </a:moveTo>
                  <a:cubicBezTo>
                    <a:pt x="1546931" y="927100"/>
                    <a:pt x="1498600" y="981117"/>
                    <a:pt x="1498600" y="1047750"/>
                  </a:cubicBezTo>
                  <a:cubicBezTo>
                    <a:pt x="1498600" y="1114383"/>
                    <a:pt x="1546931" y="1168400"/>
                    <a:pt x="1606550" y="1168400"/>
                  </a:cubicBezTo>
                  <a:cubicBezTo>
                    <a:pt x="1666169" y="1168400"/>
                    <a:pt x="1714500" y="1114383"/>
                    <a:pt x="1714500" y="1047750"/>
                  </a:cubicBezTo>
                  <a:cubicBezTo>
                    <a:pt x="1714500" y="981117"/>
                    <a:pt x="1666169" y="927100"/>
                    <a:pt x="1606550" y="927100"/>
                  </a:cubicBezTo>
                  <a:close/>
                  <a:moveTo>
                    <a:pt x="5378450" y="901700"/>
                  </a:moveTo>
                  <a:cubicBezTo>
                    <a:pt x="5318831" y="901700"/>
                    <a:pt x="5270500" y="955717"/>
                    <a:pt x="5270500" y="1022350"/>
                  </a:cubicBezTo>
                  <a:cubicBezTo>
                    <a:pt x="5270500" y="1088983"/>
                    <a:pt x="5318831" y="1143000"/>
                    <a:pt x="5378450" y="1143000"/>
                  </a:cubicBezTo>
                  <a:cubicBezTo>
                    <a:pt x="5438069" y="1143000"/>
                    <a:pt x="5486400" y="1088983"/>
                    <a:pt x="5486400" y="1022350"/>
                  </a:cubicBezTo>
                  <a:cubicBezTo>
                    <a:pt x="5486400" y="955717"/>
                    <a:pt x="5438069" y="901700"/>
                    <a:pt x="5378450" y="901700"/>
                  </a:cubicBezTo>
                  <a:close/>
                  <a:moveTo>
                    <a:pt x="2673350" y="876300"/>
                  </a:moveTo>
                  <a:cubicBezTo>
                    <a:pt x="2613731" y="876300"/>
                    <a:pt x="2565400" y="930317"/>
                    <a:pt x="2565400" y="996950"/>
                  </a:cubicBezTo>
                  <a:cubicBezTo>
                    <a:pt x="2565400" y="1063583"/>
                    <a:pt x="2613731" y="1117600"/>
                    <a:pt x="2673350" y="1117600"/>
                  </a:cubicBezTo>
                  <a:cubicBezTo>
                    <a:pt x="2732969" y="1117600"/>
                    <a:pt x="2781300" y="1063583"/>
                    <a:pt x="2781300" y="996950"/>
                  </a:cubicBezTo>
                  <a:cubicBezTo>
                    <a:pt x="2781300" y="930317"/>
                    <a:pt x="2732969" y="876300"/>
                    <a:pt x="2673350" y="876300"/>
                  </a:cubicBezTo>
                  <a:close/>
                  <a:moveTo>
                    <a:pt x="4349750" y="698500"/>
                  </a:moveTo>
                  <a:cubicBezTo>
                    <a:pt x="4290131" y="698500"/>
                    <a:pt x="4241800" y="752517"/>
                    <a:pt x="4241800" y="819150"/>
                  </a:cubicBezTo>
                  <a:cubicBezTo>
                    <a:pt x="4241800" y="885783"/>
                    <a:pt x="4290131" y="939800"/>
                    <a:pt x="4349750" y="939800"/>
                  </a:cubicBezTo>
                  <a:cubicBezTo>
                    <a:pt x="4409369" y="939800"/>
                    <a:pt x="4457700" y="885783"/>
                    <a:pt x="4457700" y="819150"/>
                  </a:cubicBezTo>
                  <a:cubicBezTo>
                    <a:pt x="4457700" y="752517"/>
                    <a:pt x="4409369" y="698500"/>
                    <a:pt x="4349750" y="698500"/>
                  </a:cubicBezTo>
                  <a:close/>
                  <a:moveTo>
                    <a:pt x="3765550" y="647700"/>
                  </a:moveTo>
                  <a:cubicBezTo>
                    <a:pt x="3705931" y="647700"/>
                    <a:pt x="3657600" y="701717"/>
                    <a:pt x="3657600" y="768350"/>
                  </a:cubicBezTo>
                  <a:cubicBezTo>
                    <a:pt x="3657600" y="834983"/>
                    <a:pt x="3705931" y="889000"/>
                    <a:pt x="3765550" y="889000"/>
                  </a:cubicBezTo>
                  <a:cubicBezTo>
                    <a:pt x="3825169" y="889000"/>
                    <a:pt x="3873500" y="834983"/>
                    <a:pt x="3873500" y="768350"/>
                  </a:cubicBezTo>
                  <a:cubicBezTo>
                    <a:pt x="3873500" y="701717"/>
                    <a:pt x="3825169" y="647700"/>
                    <a:pt x="3765550" y="647700"/>
                  </a:cubicBezTo>
                  <a:close/>
                  <a:moveTo>
                    <a:pt x="8528050" y="609600"/>
                  </a:moveTo>
                  <a:cubicBezTo>
                    <a:pt x="8468431" y="609600"/>
                    <a:pt x="8420100" y="663617"/>
                    <a:pt x="8420100" y="730250"/>
                  </a:cubicBezTo>
                  <a:cubicBezTo>
                    <a:pt x="8420100" y="796883"/>
                    <a:pt x="8468431" y="850900"/>
                    <a:pt x="8528050" y="850900"/>
                  </a:cubicBezTo>
                  <a:cubicBezTo>
                    <a:pt x="8587669" y="850900"/>
                    <a:pt x="8636000" y="796883"/>
                    <a:pt x="8636000" y="730250"/>
                  </a:cubicBezTo>
                  <a:cubicBezTo>
                    <a:pt x="8636000" y="663617"/>
                    <a:pt x="8587669" y="609600"/>
                    <a:pt x="8528050" y="609600"/>
                  </a:cubicBezTo>
                  <a:close/>
                  <a:moveTo>
                    <a:pt x="6178550" y="533400"/>
                  </a:moveTo>
                  <a:cubicBezTo>
                    <a:pt x="6118931" y="533400"/>
                    <a:pt x="6070600" y="587417"/>
                    <a:pt x="6070600" y="654050"/>
                  </a:cubicBezTo>
                  <a:cubicBezTo>
                    <a:pt x="6070600" y="720683"/>
                    <a:pt x="6118931" y="774700"/>
                    <a:pt x="6178550" y="774700"/>
                  </a:cubicBezTo>
                  <a:cubicBezTo>
                    <a:pt x="6238169" y="774700"/>
                    <a:pt x="6286500" y="720683"/>
                    <a:pt x="6286500" y="654050"/>
                  </a:cubicBezTo>
                  <a:cubicBezTo>
                    <a:pt x="6286500" y="587417"/>
                    <a:pt x="6238169" y="533400"/>
                    <a:pt x="6178550" y="533400"/>
                  </a:cubicBezTo>
                  <a:close/>
                  <a:moveTo>
                    <a:pt x="793750" y="266700"/>
                  </a:moveTo>
                  <a:cubicBezTo>
                    <a:pt x="734131" y="266700"/>
                    <a:pt x="685800" y="320717"/>
                    <a:pt x="685800" y="387350"/>
                  </a:cubicBezTo>
                  <a:cubicBezTo>
                    <a:pt x="685800" y="453983"/>
                    <a:pt x="734131" y="508000"/>
                    <a:pt x="793750" y="508000"/>
                  </a:cubicBezTo>
                  <a:cubicBezTo>
                    <a:pt x="853369" y="508000"/>
                    <a:pt x="901700" y="453983"/>
                    <a:pt x="901700" y="387350"/>
                  </a:cubicBezTo>
                  <a:cubicBezTo>
                    <a:pt x="901700" y="320717"/>
                    <a:pt x="853369" y="266700"/>
                    <a:pt x="793750" y="266700"/>
                  </a:cubicBezTo>
                  <a:close/>
                  <a:moveTo>
                    <a:pt x="6229350" y="203200"/>
                  </a:moveTo>
                  <a:cubicBezTo>
                    <a:pt x="6169731" y="203200"/>
                    <a:pt x="6121400" y="257217"/>
                    <a:pt x="6121400" y="323850"/>
                  </a:cubicBezTo>
                  <a:cubicBezTo>
                    <a:pt x="6121400" y="390483"/>
                    <a:pt x="6169731" y="444500"/>
                    <a:pt x="6229350" y="444500"/>
                  </a:cubicBezTo>
                  <a:cubicBezTo>
                    <a:pt x="6288969" y="444500"/>
                    <a:pt x="6337300" y="390483"/>
                    <a:pt x="6337300" y="323850"/>
                  </a:cubicBezTo>
                  <a:cubicBezTo>
                    <a:pt x="6337300" y="257217"/>
                    <a:pt x="6288969" y="203200"/>
                    <a:pt x="6229350" y="203200"/>
                  </a:cubicBezTo>
                  <a:close/>
                  <a:moveTo>
                    <a:pt x="2254250" y="203200"/>
                  </a:moveTo>
                  <a:cubicBezTo>
                    <a:pt x="2194631" y="203200"/>
                    <a:pt x="2146300" y="257217"/>
                    <a:pt x="2146300" y="323850"/>
                  </a:cubicBezTo>
                  <a:cubicBezTo>
                    <a:pt x="2146300" y="390483"/>
                    <a:pt x="2194631" y="444500"/>
                    <a:pt x="2254250" y="444500"/>
                  </a:cubicBezTo>
                  <a:cubicBezTo>
                    <a:pt x="2313869" y="444500"/>
                    <a:pt x="2362200" y="390483"/>
                    <a:pt x="2362200" y="323850"/>
                  </a:cubicBezTo>
                  <a:cubicBezTo>
                    <a:pt x="2362200" y="257217"/>
                    <a:pt x="2313869" y="203200"/>
                    <a:pt x="2254250" y="2032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2333" y="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Contiguous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333" y="2286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Clumped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6933" y="4572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Random</a:t>
              </a:r>
            </a:p>
          </p:txBody>
        </p:sp>
      </p:grpSp>
      <p:pic>
        <p:nvPicPr>
          <p:cNvPr id="19" name="Picture 18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3750" r="4235" b="2416"/>
          <a:stretch/>
        </p:blipFill>
        <p:spPr>
          <a:xfrm>
            <a:off x="3799300" y="4711029"/>
            <a:ext cx="2170112" cy="214697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517900" y="457200"/>
            <a:ext cx="419100" cy="584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2378287" y="11718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2378287" y="33689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2378287" y="55787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78300" y="330200"/>
            <a:ext cx="5461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143500" y="1363134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130798" y="5820835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7017944"/>
              </p:ext>
            </p:extLst>
          </p:nvPr>
        </p:nvGraphicFramePr>
        <p:xfrm>
          <a:off x="6835775" y="1004888"/>
          <a:ext cx="11350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3" name="Equation" r:id="rId6" imgW="812800" imgH="431800" progId="Equation.3">
                  <p:embed/>
                </p:oleObj>
              </mc:Choice>
              <mc:Fallback>
                <p:oleObj name="Equation" r:id="rId6" imgW="812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35775" y="1004888"/>
                        <a:ext cx="11350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741313"/>
              </p:ext>
            </p:extLst>
          </p:nvPr>
        </p:nvGraphicFramePr>
        <p:xfrm>
          <a:off x="6353175" y="54991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4" name="Equation" r:id="rId8" imgW="1485900" imgH="431800" progId="Equation.3">
                  <p:embed/>
                </p:oleObj>
              </mc:Choice>
              <mc:Fallback>
                <p:oleObj name="Equation" r:id="rId8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53175" y="54991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36563"/>
              </p:ext>
            </p:extLst>
          </p:nvPr>
        </p:nvGraphicFramePr>
        <p:xfrm>
          <a:off x="6365875" y="36449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5" name="Equation" r:id="rId10" imgW="1485900" imgH="431800" progId="Equation.3">
                  <p:embed/>
                </p:oleObj>
              </mc:Choice>
              <mc:Fallback>
                <p:oleObj name="Equation" r:id="rId10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65875" y="36449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1686714"/>
              </p:ext>
            </p:extLst>
          </p:nvPr>
        </p:nvGraphicFramePr>
        <p:xfrm>
          <a:off x="6716713" y="2844800"/>
          <a:ext cx="1347787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6" name="Equation" r:id="rId12" imgW="965200" imgH="431800" progId="Equation.3">
                  <p:embed/>
                </p:oleObj>
              </mc:Choice>
              <mc:Fallback>
                <p:oleObj name="Equation" r:id="rId12" imgW="965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16713" y="2844800"/>
                        <a:ext cx="1347787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5438884" y="1900120"/>
            <a:ext cx="1208832" cy="1199238"/>
            <a:chOff x="4724400" y="2896946"/>
            <a:chExt cx="1208832" cy="1199238"/>
          </a:xfrm>
        </p:grpSpPr>
        <p:sp>
          <p:nvSpPr>
            <p:cNvPr id="38" name="Oval 37"/>
            <p:cNvSpPr/>
            <p:nvPr/>
          </p:nvSpPr>
          <p:spPr>
            <a:xfrm>
              <a:off x="4724400" y="2896946"/>
              <a:ext cx="1199238" cy="1199238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9" name="Object 3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1446695"/>
                </p:ext>
              </p:extLst>
            </p:nvPr>
          </p:nvGraphicFramePr>
          <p:xfrm>
            <a:off x="4762764" y="3015944"/>
            <a:ext cx="1170468" cy="10054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67" name="Equation" r:id="rId14" imgW="177800" imgH="152400" progId="Equation.3">
                    <p:embed/>
                  </p:oleObj>
                </mc:Choice>
                <mc:Fallback>
                  <p:oleObj name="Equation" r:id="rId14" imgW="177800" imgH="152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4762764" y="3015944"/>
                          <a:ext cx="1170468" cy="100540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0" name="Rectangle 39"/>
          <p:cNvSpPr/>
          <p:nvPr/>
        </p:nvSpPr>
        <p:spPr>
          <a:xfrm>
            <a:off x="5135033" y="3577168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6570579" y="1524000"/>
            <a:ext cx="628316" cy="762000"/>
          </a:xfrm>
          <a:custGeom>
            <a:avLst/>
            <a:gdLst>
              <a:gd name="connsiteX0" fmla="*/ 0 w 628316"/>
              <a:gd name="connsiteY0" fmla="*/ 762000 h 762000"/>
              <a:gd name="connsiteX1" fmla="*/ 514684 w 628316"/>
              <a:gd name="connsiteY1" fmla="*/ 394368 h 762000"/>
              <a:gd name="connsiteX2" fmla="*/ 628316 w 628316"/>
              <a:gd name="connsiteY2" fmla="*/ 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8316" h="762000">
                <a:moveTo>
                  <a:pt x="0" y="762000"/>
                </a:moveTo>
                <a:cubicBezTo>
                  <a:pt x="204982" y="641684"/>
                  <a:pt x="409965" y="521368"/>
                  <a:pt x="514684" y="394368"/>
                </a:cubicBezTo>
                <a:cubicBezTo>
                  <a:pt x="619403" y="267368"/>
                  <a:pt x="623859" y="133684"/>
                  <a:pt x="628316" y="0"/>
                </a:cubicBezTo>
              </a:path>
            </a:pathLst>
          </a:custGeom>
          <a:ln w="38100">
            <a:solidFill>
              <a:schemeClr val="accent1">
                <a:lumMod val="40000"/>
                <a:lumOff val="60000"/>
              </a:schemeClr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6563895" y="2358436"/>
            <a:ext cx="648368" cy="542511"/>
          </a:xfrm>
          <a:custGeom>
            <a:avLst/>
            <a:gdLst>
              <a:gd name="connsiteX0" fmla="*/ 0 w 648368"/>
              <a:gd name="connsiteY0" fmla="*/ 114722 h 542511"/>
              <a:gd name="connsiteX1" fmla="*/ 514684 w 648368"/>
              <a:gd name="connsiteY1" fmla="*/ 27827 h 542511"/>
              <a:gd name="connsiteX2" fmla="*/ 648368 w 648368"/>
              <a:gd name="connsiteY2" fmla="*/ 542511 h 542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8368" h="542511">
                <a:moveTo>
                  <a:pt x="0" y="114722"/>
                </a:moveTo>
                <a:cubicBezTo>
                  <a:pt x="203311" y="35625"/>
                  <a:pt x="406623" y="-43471"/>
                  <a:pt x="514684" y="27827"/>
                </a:cubicBezTo>
                <a:cubicBezTo>
                  <a:pt x="622745" y="99125"/>
                  <a:pt x="648368" y="542511"/>
                  <a:pt x="648368" y="542511"/>
                </a:cubicBezTo>
              </a:path>
            </a:pathLst>
          </a:custGeom>
          <a:ln w="38100">
            <a:solidFill>
              <a:schemeClr val="accent1">
                <a:lumMod val="40000"/>
                <a:lumOff val="60000"/>
              </a:schemeClr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6202947" y="2967789"/>
            <a:ext cx="394369" cy="755316"/>
          </a:xfrm>
          <a:custGeom>
            <a:avLst/>
            <a:gdLst>
              <a:gd name="connsiteX0" fmla="*/ 0 w 394369"/>
              <a:gd name="connsiteY0" fmla="*/ 0 h 755316"/>
              <a:gd name="connsiteX1" fmla="*/ 127000 w 394369"/>
              <a:gd name="connsiteY1" fmla="*/ 454527 h 755316"/>
              <a:gd name="connsiteX2" fmla="*/ 394369 w 394369"/>
              <a:gd name="connsiteY2" fmla="*/ 755316 h 755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4369" h="755316">
                <a:moveTo>
                  <a:pt x="0" y="0"/>
                </a:moveTo>
                <a:cubicBezTo>
                  <a:pt x="30636" y="164320"/>
                  <a:pt x="61272" y="328641"/>
                  <a:pt x="127000" y="454527"/>
                </a:cubicBezTo>
                <a:cubicBezTo>
                  <a:pt x="192728" y="580413"/>
                  <a:pt x="394369" y="755316"/>
                  <a:pt x="394369" y="755316"/>
                </a:cubicBezTo>
              </a:path>
            </a:pathLst>
          </a:custGeom>
          <a:ln w="38100">
            <a:solidFill>
              <a:schemeClr val="accent1">
                <a:lumMod val="40000"/>
                <a:lumOff val="60000"/>
              </a:schemeClr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51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>
                <a:latin typeface="Calibri" charset="0"/>
              </a:rPr>
              <a:t>The Unified Neutral Theory of Biodiversity and Biogeography</a:t>
            </a:r>
            <a:endParaRPr lang="en-US" sz="4000" baseline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22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5233" r="51536" b="50933"/>
          <a:stretch/>
        </p:blipFill>
        <p:spPr>
          <a:xfrm>
            <a:off x="3771901" y="266700"/>
            <a:ext cx="2134800" cy="2125437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503040" y="5547028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534876" y="3708551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005002" y="2938363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7005763" y="1092200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518966" y="0"/>
            <a:ext cx="2719533" cy="6718278"/>
            <a:chOff x="341166" y="0"/>
            <a:chExt cx="2777061" cy="6860394"/>
          </a:xfrm>
        </p:grpSpPr>
        <p:pic>
          <p:nvPicPr>
            <p:cNvPr id="5" name="Picture 4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41166" y="381001"/>
              <a:ext cx="2763081" cy="1879883"/>
            </a:xfrm>
            <a:prstGeom prst="rect">
              <a:avLst/>
            </a:prstGeom>
          </p:spPr>
        </p:pic>
        <p:pic>
          <p:nvPicPr>
            <p:cNvPr id="6" name="Picture 5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1667" y="2679418"/>
              <a:ext cx="2763081" cy="1879883"/>
            </a:xfrm>
            <a:prstGeom prst="rect">
              <a:avLst/>
            </a:prstGeom>
          </p:spPr>
        </p:pic>
        <p:pic>
          <p:nvPicPr>
            <p:cNvPr id="7" name="Picture 6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5144" y="4980318"/>
              <a:ext cx="2763081" cy="1879883"/>
            </a:xfrm>
            <a:prstGeom prst="rect">
              <a:avLst/>
            </a:prstGeom>
          </p:spPr>
        </p:pic>
        <p:sp>
          <p:nvSpPr>
            <p:cNvPr id="2" name="Rectangle 2"/>
            <p:cNvSpPr/>
            <p:nvPr/>
          </p:nvSpPr>
          <p:spPr>
            <a:xfrm>
              <a:off x="342600" y="391502"/>
              <a:ext cx="2772149" cy="1880603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4851400" y="1066800"/>
                  </a:moveTo>
                  <a:cubicBezTo>
                    <a:pt x="3785270" y="1066800"/>
                    <a:pt x="2921000" y="1931070"/>
                    <a:pt x="2921000" y="2997200"/>
                  </a:cubicBezTo>
                  <a:cubicBezTo>
                    <a:pt x="2921000" y="4063330"/>
                    <a:pt x="3785270" y="4927600"/>
                    <a:pt x="4851400" y="4927600"/>
                  </a:cubicBezTo>
                  <a:cubicBezTo>
                    <a:pt x="5917530" y="4927600"/>
                    <a:pt x="6781800" y="4063330"/>
                    <a:pt x="6781800" y="2997200"/>
                  </a:cubicBezTo>
                  <a:cubicBezTo>
                    <a:pt x="6781800" y="1931070"/>
                    <a:pt x="5917530" y="1066800"/>
                    <a:pt x="4851400" y="10668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2600" y="2681618"/>
              <a:ext cx="2770670" cy="1879601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2675469" y="4572000"/>
                  </a:moveTo>
                  <a:cubicBezTo>
                    <a:pt x="2142404" y="4572000"/>
                    <a:pt x="1710269" y="5004135"/>
                    <a:pt x="1710269" y="5537200"/>
                  </a:cubicBezTo>
                  <a:cubicBezTo>
                    <a:pt x="1710269" y="6070265"/>
                    <a:pt x="2142404" y="6502400"/>
                    <a:pt x="2675469" y="6502400"/>
                  </a:cubicBezTo>
                  <a:cubicBezTo>
                    <a:pt x="3208534" y="6502400"/>
                    <a:pt x="3640669" y="6070265"/>
                    <a:pt x="3640669" y="5537200"/>
                  </a:cubicBezTo>
                  <a:cubicBezTo>
                    <a:pt x="3640669" y="5004135"/>
                    <a:pt x="3208534" y="4572000"/>
                    <a:pt x="2675469" y="4572000"/>
                  </a:cubicBezTo>
                  <a:close/>
                  <a:moveTo>
                    <a:pt x="7721454" y="4368800"/>
                  </a:moveTo>
                  <a:cubicBezTo>
                    <a:pt x="7188389" y="4368800"/>
                    <a:pt x="6756254" y="4800935"/>
                    <a:pt x="6756254" y="5334000"/>
                  </a:cubicBezTo>
                  <a:cubicBezTo>
                    <a:pt x="6756254" y="5867065"/>
                    <a:pt x="7188389" y="6299200"/>
                    <a:pt x="7721454" y="6299200"/>
                  </a:cubicBezTo>
                  <a:cubicBezTo>
                    <a:pt x="8254519" y="6299200"/>
                    <a:pt x="8686654" y="5867065"/>
                    <a:pt x="8686654" y="5334000"/>
                  </a:cubicBezTo>
                  <a:cubicBezTo>
                    <a:pt x="8686654" y="4800935"/>
                    <a:pt x="8254519" y="4368800"/>
                    <a:pt x="7721454" y="4368800"/>
                  </a:cubicBezTo>
                  <a:close/>
                  <a:moveTo>
                    <a:pt x="1913469" y="1710267"/>
                  </a:moveTo>
                  <a:cubicBezTo>
                    <a:pt x="1380404" y="1710267"/>
                    <a:pt x="948269" y="2142402"/>
                    <a:pt x="948269" y="2675467"/>
                  </a:cubicBezTo>
                  <a:cubicBezTo>
                    <a:pt x="948269" y="3208532"/>
                    <a:pt x="1380404" y="3640667"/>
                    <a:pt x="1913469" y="3640667"/>
                  </a:cubicBezTo>
                  <a:cubicBezTo>
                    <a:pt x="2446534" y="3640667"/>
                    <a:pt x="2878669" y="3208532"/>
                    <a:pt x="2878669" y="2675467"/>
                  </a:cubicBezTo>
                  <a:cubicBezTo>
                    <a:pt x="2878669" y="2142402"/>
                    <a:pt x="2446534" y="1710267"/>
                    <a:pt x="1913469" y="1710267"/>
                  </a:cubicBezTo>
                  <a:close/>
                  <a:moveTo>
                    <a:pt x="6908654" y="982133"/>
                  </a:moveTo>
                  <a:cubicBezTo>
                    <a:pt x="6375589" y="982133"/>
                    <a:pt x="5943454" y="1414268"/>
                    <a:pt x="5943454" y="1947333"/>
                  </a:cubicBezTo>
                  <a:cubicBezTo>
                    <a:pt x="5943454" y="2480398"/>
                    <a:pt x="6375589" y="2912533"/>
                    <a:pt x="6908654" y="2912533"/>
                  </a:cubicBezTo>
                  <a:cubicBezTo>
                    <a:pt x="7441719" y="2912533"/>
                    <a:pt x="7873854" y="2480398"/>
                    <a:pt x="7873854" y="1947333"/>
                  </a:cubicBezTo>
                  <a:cubicBezTo>
                    <a:pt x="7873854" y="1414268"/>
                    <a:pt x="7441719" y="982133"/>
                    <a:pt x="6908654" y="982133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2"/>
            <p:cNvSpPr/>
            <p:nvPr/>
          </p:nvSpPr>
          <p:spPr>
            <a:xfrm>
              <a:off x="346856" y="4980318"/>
              <a:ext cx="2771371" cy="1880076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8870950" y="6438900"/>
                  </a:moveTo>
                  <a:cubicBezTo>
                    <a:pt x="8811331" y="6438900"/>
                    <a:pt x="8763000" y="6492917"/>
                    <a:pt x="8763000" y="6559550"/>
                  </a:cubicBezTo>
                  <a:cubicBezTo>
                    <a:pt x="8763000" y="6626183"/>
                    <a:pt x="8811331" y="6680200"/>
                    <a:pt x="8870950" y="6680200"/>
                  </a:cubicBezTo>
                  <a:cubicBezTo>
                    <a:pt x="8930569" y="6680200"/>
                    <a:pt x="8978900" y="6626183"/>
                    <a:pt x="8978900" y="6559550"/>
                  </a:cubicBezTo>
                  <a:cubicBezTo>
                    <a:pt x="8978900" y="6492917"/>
                    <a:pt x="8930569" y="6438900"/>
                    <a:pt x="8870950" y="6438900"/>
                  </a:cubicBezTo>
                  <a:close/>
                  <a:moveTo>
                    <a:pt x="6178550" y="6426200"/>
                  </a:moveTo>
                  <a:cubicBezTo>
                    <a:pt x="6118931" y="6426200"/>
                    <a:pt x="6070600" y="6480217"/>
                    <a:pt x="6070600" y="6546850"/>
                  </a:cubicBezTo>
                  <a:cubicBezTo>
                    <a:pt x="6070600" y="6613483"/>
                    <a:pt x="6118931" y="6667500"/>
                    <a:pt x="6178550" y="6667500"/>
                  </a:cubicBezTo>
                  <a:cubicBezTo>
                    <a:pt x="6238169" y="6667500"/>
                    <a:pt x="6286500" y="6613483"/>
                    <a:pt x="6286500" y="6546850"/>
                  </a:cubicBezTo>
                  <a:cubicBezTo>
                    <a:pt x="6286500" y="6480217"/>
                    <a:pt x="6238169" y="6426200"/>
                    <a:pt x="6178550" y="6426200"/>
                  </a:cubicBezTo>
                  <a:close/>
                  <a:moveTo>
                    <a:pt x="2660650" y="6375400"/>
                  </a:moveTo>
                  <a:cubicBezTo>
                    <a:pt x="2601031" y="6375400"/>
                    <a:pt x="2552700" y="6429417"/>
                    <a:pt x="2552700" y="6496050"/>
                  </a:cubicBezTo>
                  <a:cubicBezTo>
                    <a:pt x="2552700" y="6562683"/>
                    <a:pt x="2601031" y="6616700"/>
                    <a:pt x="2660650" y="6616700"/>
                  </a:cubicBezTo>
                  <a:cubicBezTo>
                    <a:pt x="2720269" y="6616700"/>
                    <a:pt x="2768600" y="6562683"/>
                    <a:pt x="2768600" y="6496050"/>
                  </a:cubicBezTo>
                  <a:cubicBezTo>
                    <a:pt x="2768600" y="6429417"/>
                    <a:pt x="2720269" y="6375400"/>
                    <a:pt x="2660650" y="6375400"/>
                  </a:cubicBezTo>
                  <a:close/>
                  <a:moveTo>
                    <a:pt x="4616450" y="6311900"/>
                  </a:moveTo>
                  <a:cubicBezTo>
                    <a:pt x="4556831" y="6311900"/>
                    <a:pt x="4508500" y="6365917"/>
                    <a:pt x="4508500" y="6432550"/>
                  </a:cubicBezTo>
                  <a:cubicBezTo>
                    <a:pt x="4508500" y="6499183"/>
                    <a:pt x="4556831" y="6553200"/>
                    <a:pt x="4616450" y="6553200"/>
                  </a:cubicBezTo>
                  <a:cubicBezTo>
                    <a:pt x="4676069" y="6553200"/>
                    <a:pt x="4724400" y="6499183"/>
                    <a:pt x="4724400" y="6432550"/>
                  </a:cubicBezTo>
                  <a:cubicBezTo>
                    <a:pt x="4724400" y="6365917"/>
                    <a:pt x="4676069" y="6311900"/>
                    <a:pt x="4616450" y="6311900"/>
                  </a:cubicBezTo>
                  <a:close/>
                  <a:moveTo>
                    <a:pt x="7600950" y="6299200"/>
                  </a:moveTo>
                  <a:cubicBezTo>
                    <a:pt x="7541331" y="6299200"/>
                    <a:pt x="7493000" y="6353217"/>
                    <a:pt x="7493000" y="6419850"/>
                  </a:cubicBezTo>
                  <a:cubicBezTo>
                    <a:pt x="7493000" y="6486483"/>
                    <a:pt x="7541331" y="6540500"/>
                    <a:pt x="7600950" y="6540500"/>
                  </a:cubicBezTo>
                  <a:cubicBezTo>
                    <a:pt x="7660569" y="6540500"/>
                    <a:pt x="7708900" y="6486483"/>
                    <a:pt x="7708900" y="6419850"/>
                  </a:cubicBezTo>
                  <a:cubicBezTo>
                    <a:pt x="7708900" y="6353217"/>
                    <a:pt x="7660569" y="6299200"/>
                    <a:pt x="7600950" y="6299200"/>
                  </a:cubicBezTo>
                  <a:close/>
                  <a:moveTo>
                    <a:pt x="590550" y="6172200"/>
                  </a:moveTo>
                  <a:cubicBezTo>
                    <a:pt x="530931" y="6172200"/>
                    <a:pt x="482600" y="6226217"/>
                    <a:pt x="482600" y="6292850"/>
                  </a:cubicBezTo>
                  <a:cubicBezTo>
                    <a:pt x="482600" y="6359483"/>
                    <a:pt x="530931" y="6413500"/>
                    <a:pt x="590550" y="6413500"/>
                  </a:cubicBezTo>
                  <a:cubicBezTo>
                    <a:pt x="650169" y="6413500"/>
                    <a:pt x="698500" y="6359483"/>
                    <a:pt x="698500" y="6292850"/>
                  </a:cubicBezTo>
                  <a:cubicBezTo>
                    <a:pt x="698500" y="6226217"/>
                    <a:pt x="650169" y="6172200"/>
                    <a:pt x="590550" y="6172200"/>
                  </a:cubicBezTo>
                  <a:close/>
                  <a:moveTo>
                    <a:pt x="7346950" y="6134100"/>
                  </a:moveTo>
                  <a:cubicBezTo>
                    <a:pt x="7287331" y="6134100"/>
                    <a:pt x="7239000" y="6188117"/>
                    <a:pt x="7239000" y="6254750"/>
                  </a:cubicBezTo>
                  <a:cubicBezTo>
                    <a:pt x="7239000" y="6321383"/>
                    <a:pt x="7287331" y="6375400"/>
                    <a:pt x="7346950" y="6375400"/>
                  </a:cubicBezTo>
                  <a:cubicBezTo>
                    <a:pt x="7406569" y="6375400"/>
                    <a:pt x="7454900" y="6321383"/>
                    <a:pt x="7454900" y="6254750"/>
                  </a:cubicBezTo>
                  <a:cubicBezTo>
                    <a:pt x="7454900" y="6188117"/>
                    <a:pt x="7406569" y="6134100"/>
                    <a:pt x="7346950" y="6134100"/>
                  </a:cubicBezTo>
                  <a:close/>
                  <a:moveTo>
                    <a:pt x="5302250" y="5892800"/>
                  </a:moveTo>
                  <a:cubicBezTo>
                    <a:pt x="5242631" y="5892800"/>
                    <a:pt x="5194300" y="5946817"/>
                    <a:pt x="5194300" y="6013450"/>
                  </a:cubicBezTo>
                  <a:cubicBezTo>
                    <a:pt x="5194300" y="6080083"/>
                    <a:pt x="5242631" y="6134100"/>
                    <a:pt x="5302250" y="6134100"/>
                  </a:cubicBezTo>
                  <a:cubicBezTo>
                    <a:pt x="5361869" y="6134100"/>
                    <a:pt x="5410200" y="6080083"/>
                    <a:pt x="5410200" y="6013450"/>
                  </a:cubicBezTo>
                  <a:cubicBezTo>
                    <a:pt x="5410200" y="5946817"/>
                    <a:pt x="5361869" y="5892800"/>
                    <a:pt x="5302250" y="5892800"/>
                  </a:cubicBezTo>
                  <a:close/>
                  <a:moveTo>
                    <a:pt x="1555750" y="5867400"/>
                  </a:moveTo>
                  <a:cubicBezTo>
                    <a:pt x="1496131" y="5867400"/>
                    <a:pt x="1447800" y="5921417"/>
                    <a:pt x="1447800" y="5988050"/>
                  </a:cubicBezTo>
                  <a:cubicBezTo>
                    <a:pt x="1447800" y="6054683"/>
                    <a:pt x="1496131" y="6108700"/>
                    <a:pt x="1555750" y="6108700"/>
                  </a:cubicBezTo>
                  <a:cubicBezTo>
                    <a:pt x="1615369" y="6108700"/>
                    <a:pt x="1663700" y="6054683"/>
                    <a:pt x="1663700" y="5988050"/>
                  </a:cubicBezTo>
                  <a:cubicBezTo>
                    <a:pt x="1663700" y="5921417"/>
                    <a:pt x="1615369" y="5867400"/>
                    <a:pt x="1555750" y="5867400"/>
                  </a:cubicBezTo>
                  <a:close/>
                  <a:moveTo>
                    <a:pt x="2876550" y="5727700"/>
                  </a:moveTo>
                  <a:cubicBezTo>
                    <a:pt x="2816931" y="5727700"/>
                    <a:pt x="2768600" y="5781717"/>
                    <a:pt x="2768600" y="5848350"/>
                  </a:cubicBezTo>
                  <a:cubicBezTo>
                    <a:pt x="2768600" y="5914983"/>
                    <a:pt x="2816931" y="5969000"/>
                    <a:pt x="2876550" y="5969000"/>
                  </a:cubicBezTo>
                  <a:cubicBezTo>
                    <a:pt x="2936169" y="5969000"/>
                    <a:pt x="2984500" y="5914983"/>
                    <a:pt x="2984500" y="5848350"/>
                  </a:cubicBezTo>
                  <a:cubicBezTo>
                    <a:pt x="2984500" y="5781717"/>
                    <a:pt x="2936169" y="5727700"/>
                    <a:pt x="2876550" y="5727700"/>
                  </a:cubicBezTo>
                  <a:close/>
                  <a:moveTo>
                    <a:pt x="4984750" y="5588000"/>
                  </a:moveTo>
                  <a:cubicBezTo>
                    <a:pt x="4925131" y="5588000"/>
                    <a:pt x="4876800" y="5642017"/>
                    <a:pt x="4876800" y="5708650"/>
                  </a:cubicBezTo>
                  <a:cubicBezTo>
                    <a:pt x="4876800" y="5775283"/>
                    <a:pt x="4925131" y="5829300"/>
                    <a:pt x="4984750" y="5829300"/>
                  </a:cubicBezTo>
                  <a:cubicBezTo>
                    <a:pt x="5044369" y="5829300"/>
                    <a:pt x="5092700" y="5775283"/>
                    <a:pt x="5092700" y="5708650"/>
                  </a:cubicBezTo>
                  <a:cubicBezTo>
                    <a:pt x="5092700" y="5642017"/>
                    <a:pt x="5044369" y="5588000"/>
                    <a:pt x="4984750" y="5588000"/>
                  </a:cubicBezTo>
                  <a:close/>
                  <a:moveTo>
                    <a:pt x="5784850" y="5575300"/>
                  </a:moveTo>
                  <a:cubicBezTo>
                    <a:pt x="5725231" y="5575300"/>
                    <a:pt x="5676900" y="5629317"/>
                    <a:pt x="5676900" y="5695950"/>
                  </a:cubicBezTo>
                  <a:cubicBezTo>
                    <a:pt x="5676900" y="5762583"/>
                    <a:pt x="5725231" y="5816600"/>
                    <a:pt x="5784850" y="5816600"/>
                  </a:cubicBezTo>
                  <a:cubicBezTo>
                    <a:pt x="5844469" y="5816600"/>
                    <a:pt x="5892800" y="5762583"/>
                    <a:pt x="5892800" y="5695950"/>
                  </a:cubicBezTo>
                  <a:cubicBezTo>
                    <a:pt x="5892800" y="5629317"/>
                    <a:pt x="5844469" y="5575300"/>
                    <a:pt x="5784850" y="5575300"/>
                  </a:cubicBezTo>
                  <a:close/>
                  <a:moveTo>
                    <a:pt x="8096250" y="5562600"/>
                  </a:moveTo>
                  <a:cubicBezTo>
                    <a:pt x="8036631" y="5562600"/>
                    <a:pt x="7988300" y="5616617"/>
                    <a:pt x="7988300" y="5683250"/>
                  </a:cubicBezTo>
                  <a:cubicBezTo>
                    <a:pt x="7988300" y="5749883"/>
                    <a:pt x="8036631" y="5803900"/>
                    <a:pt x="8096250" y="5803900"/>
                  </a:cubicBezTo>
                  <a:cubicBezTo>
                    <a:pt x="8155869" y="5803900"/>
                    <a:pt x="8204200" y="5749883"/>
                    <a:pt x="8204200" y="5683250"/>
                  </a:cubicBezTo>
                  <a:cubicBezTo>
                    <a:pt x="8204200" y="5616617"/>
                    <a:pt x="8155869" y="5562600"/>
                    <a:pt x="8096250" y="5562600"/>
                  </a:cubicBezTo>
                  <a:close/>
                  <a:moveTo>
                    <a:pt x="4044950" y="5435600"/>
                  </a:moveTo>
                  <a:cubicBezTo>
                    <a:pt x="3985331" y="5435600"/>
                    <a:pt x="3937000" y="5489617"/>
                    <a:pt x="3937000" y="5556250"/>
                  </a:cubicBezTo>
                  <a:cubicBezTo>
                    <a:pt x="3937000" y="5622883"/>
                    <a:pt x="3985331" y="5676900"/>
                    <a:pt x="4044950" y="5676900"/>
                  </a:cubicBezTo>
                  <a:cubicBezTo>
                    <a:pt x="4104569" y="5676900"/>
                    <a:pt x="4152900" y="5622883"/>
                    <a:pt x="4152900" y="5556250"/>
                  </a:cubicBezTo>
                  <a:cubicBezTo>
                    <a:pt x="4152900" y="5489617"/>
                    <a:pt x="4104569" y="5435600"/>
                    <a:pt x="4044950" y="5435600"/>
                  </a:cubicBezTo>
                  <a:close/>
                  <a:moveTo>
                    <a:pt x="8591550" y="5397500"/>
                  </a:moveTo>
                  <a:cubicBezTo>
                    <a:pt x="8531931" y="5397500"/>
                    <a:pt x="8483600" y="5451517"/>
                    <a:pt x="8483600" y="5518150"/>
                  </a:cubicBezTo>
                  <a:cubicBezTo>
                    <a:pt x="8483600" y="5584783"/>
                    <a:pt x="8531931" y="5638800"/>
                    <a:pt x="8591550" y="5638800"/>
                  </a:cubicBezTo>
                  <a:cubicBezTo>
                    <a:pt x="8651169" y="5638800"/>
                    <a:pt x="8699500" y="5584783"/>
                    <a:pt x="8699500" y="5518150"/>
                  </a:cubicBezTo>
                  <a:cubicBezTo>
                    <a:pt x="8699500" y="5451517"/>
                    <a:pt x="8651169" y="5397500"/>
                    <a:pt x="8591550" y="5397500"/>
                  </a:cubicBezTo>
                  <a:close/>
                  <a:moveTo>
                    <a:pt x="7410450" y="5346700"/>
                  </a:moveTo>
                  <a:cubicBezTo>
                    <a:pt x="7350831" y="5346700"/>
                    <a:pt x="7302500" y="5400717"/>
                    <a:pt x="7302500" y="5467350"/>
                  </a:cubicBezTo>
                  <a:cubicBezTo>
                    <a:pt x="7302500" y="5533983"/>
                    <a:pt x="7350831" y="5588000"/>
                    <a:pt x="7410450" y="5588000"/>
                  </a:cubicBezTo>
                  <a:cubicBezTo>
                    <a:pt x="7470069" y="5588000"/>
                    <a:pt x="7518400" y="5533983"/>
                    <a:pt x="7518400" y="5467350"/>
                  </a:cubicBezTo>
                  <a:cubicBezTo>
                    <a:pt x="7518400" y="5400717"/>
                    <a:pt x="7470069" y="5346700"/>
                    <a:pt x="7410450" y="5346700"/>
                  </a:cubicBezTo>
                  <a:close/>
                  <a:moveTo>
                    <a:pt x="1746250" y="5029200"/>
                  </a:moveTo>
                  <a:cubicBezTo>
                    <a:pt x="1686631" y="5029200"/>
                    <a:pt x="1638300" y="5083217"/>
                    <a:pt x="1638300" y="5149850"/>
                  </a:cubicBezTo>
                  <a:cubicBezTo>
                    <a:pt x="1638300" y="5216483"/>
                    <a:pt x="1686631" y="5270500"/>
                    <a:pt x="1746250" y="5270500"/>
                  </a:cubicBezTo>
                  <a:cubicBezTo>
                    <a:pt x="1805869" y="5270500"/>
                    <a:pt x="1854200" y="5216483"/>
                    <a:pt x="1854200" y="5149850"/>
                  </a:cubicBezTo>
                  <a:cubicBezTo>
                    <a:pt x="1854200" y="5083217"/>
                    <a:pt x="1805869" y="5029200"/>
                    <a:pt x="1746250" y="5029200"/>
                  </a:cubicBezTo>
                  <a:close/>
                  <a:moveTo>
                    <a:pt x="514350" y="5016500"/>
                  </a:moveTo>
                  <a:cubicBezTo>
                    <a:pt x="454731" y="5016500"/>
                    <a:pt x="406400" y="5070517"/>
                    <a:pt x="406400" y="5137150"/>
                  </a:cubicBezTo>
                  <a:cubicBezTo>
                    <a:pt x="406400" y="5203783"/>
                    <a:pt x="454731" y="5257800"/>
                    <a:pt x="514350" y="5257800"/>
                  </a:cubicBezTo>
                  <a:cubicBezTo>
                    <a:pt x="573969" y="5257800"/>
                    <a:pt x="622300" y="5203783"/>
                    <a:pt x="622300" y="5137150"/>
                  </a:cubicBezTo>
                  <a:cubicBezTo>
                    <a:pt x="622300" y="5070517"/>
                    <a:pt x="573969" y="5016500"/>
                    <a:pt x="514350" y="5016500"/>
                  </a:cubicBezTo>
                  <a:close/>
                  <a:moveTo>
                    <a:pt x="6292850" y="4991100"/>
                  </a:moveTo>
                  <a:cubicBezTo>
                    <a:pt x="6233231" y="4991100"/>
                    <a:pt x="6184900" y="5045117"/>
                    <a:pt x="6184900" y="5111750"/>
                  </a:cubicBezTo>
                  <a:cubicBezTo>
                    <a:pt x="6184900" y="5178383"/>
                    <a:pt x="6233231" y="5232400"/>
                    <a:pt x="6292850" y="5232400"/>
                  </a:cubicBezTo>
                  <a:cubicBezTo>
                    <a:pt x="6352469" y="5232400"/>
                    <a:pt x="6400800" y="5178383"/>
                    <a:pt x="6400800" y="5111750"/>
                  </a:cubicBezTo>
                  <a:cubicBezTo>
                    <a:pt x="6400800" y="5045117"/>
                    <a:pt x="6352469" y="4991100"/>
                    <a:pt x="6292850" y="4991100"/>
                  </a:cubicBezTo>
                  <a:close/>
                  <a:moveTo>
                    <a:pt x="8096250" y="4965700"/>
                  </a:moveTo>
                  <a:cubicBezTo>
                    <a:pt x="8036631" y="4965700"/>
                    <a:pt x="7988300" y="5019717"/>
                    <a:pt x="7988300" y="5086350"/>
                  </a:cubicBezTo>
                  <a:cubicBezTo>
                    <a:pt x="7988300" y="5152983"/>
                    <a:pt x="8036631" y="5207000"/>
                    <a:pt x="8096250" y="5207000"/>
                  </a:cubicBezTo>
                  <a:cubicBezTo>
                    <a:pt x="8155869" y="5207000"/>
                    <a:pt x="8204200" y="5152983"/>
                    <a:pt x="8204200" y="5086350"/>
                  </a:cubicBezTo>
                  <a:cubicBezTo>
                    <a:pt x="8204200" y="5019717"/>
                    <a:pt x="8155869" y="4965700"/>
                    <a:pt x="8096250" y="4965700"/>
                  </a:cubicBezTo>
                  <a:close/>
                  <a:moveTo>
                    <a:pt x="5111750" y="4940300"/>
                  </a:moveTo>
                  <a:cubicBezTo>
                    <a:pt x="5052131" y="4940300"/>
                    <a:pt x="5003800" y="4994317"/>
                    <a:pt x="5003800" y="5060950"/>
                  </a:cubicBezTo>
                  <a:cubicBezTo>
                    <a:pt x="5003800" y="5127583"/>
                    <a:pt x="5052131" y="5181600"/>
                    <a:pt x="5111750" y="5181600"/>
                  </a:cubicBezTo>
                  <a:cubicBezTo>
                    <a:pt x="5171369" y="5181600"/>
                    <a:pt x="5219700" y="5127583"/>
                    <a:pt x="5219700" y="5060950"/>
                  </a:cubicBezTo>
                  <a:cubicBezTo>
                    <a:pt x="5219700" y="4994317"/>
                    <a:pt x="5171369" y="4940300"/>
                    <a:pt x="5111750" y="4940300"/>
                  </a:cubicBezTo>
                  <a:close/>
                  <a:moveTo>
                    <a:pt x="1174750" y="4902200"/>
                  </a:moveTo>
                  <a:cubicBezTo>
                    <a:pt x="1115131" y="4902200"/>
                    <a:pt x="1066800" y="4956217"/>
                    <a:pt x="1066800" y="5022850"/>
                  </a:cubicBezTo>
                  <a:cubicBezTo>
                    <a:pt x="1066800" y="5089483"/>
                    <a:pt x="1115131" y="5143500"/>
                    <a:pt x="1174750" y="5143500"/>
                  </a:cubicBezTo>
                  <a:cubicBezTo>
                    <a:pt x="1234369" y="5143500"/>
                    <a:pt x="1282700" y="5089483"/>
                    <a:pt x="1282700" y="5022850"/>
                  </a:cubicBezTo>
                  <a:cubicBezTo>
                    <a:pt x="1282700" y="4956217"/>
                    <a:pt x="1234369" y="4902200"/>
                    <a:pt x="1174750" y="4902200"/>
                  </a:cubicBezTo>
                  <a:close/>
                  <a:moveTo>
                    <a:pt x="2482850" y="4876800"/>
                  </a:moveTo>
                  <a:cubicBezTo>
                    <a:pt x="2423231" y="4876800"/>
                    <a:pt x="2374900" y="4930817"/>
                    <a:pt x="2374900" y="4997450"/>
                  </a:cubicBezTo>
                  <a:cubicBezTo>
                    <a:pt x="2374900" y="5064083"/>
                    <a:pt x="2423231" y="5118100"/>
                    <a:pt x="2482850" y="5118100"/>
                  </a:cubicBezTo>
                  <a:cubicBezTo>
                    <a:pt x="2542469" y="5118100"/>
                    <a:pt x="2590800" y="5064083"/>
                    <a:pt x="2590800" y="4997450"/>
                  </a:cubicBezTo>
                  <a:cubicBezTo>
                    <a:pt x="2590800" y="4930817"/>
                    <a:pt x="2542469" y="4876800"/>
                    <a:pt x="2482850" y="4876800"/>
                  </a:cubicBezTo>
                  <a:close/>
                  <a:moveTo>
                    <a:pt x="1885950" y="4622800"/>
                  </a:moveTo>
                  <a:cubicBezTo>
                    <a:pt x="1826331" y="4622800"/>
                    <a:pt x="1778000" y="4676817"/>
                    <a:pt x="1778000" y="4743450"/>
                  </a:cubicBezTo>
                  <a:cubicBezTo>
                    <a:pt x="1778000" y="4810083"/>
                    <a:pt x="1826331" y="4864100"/>
                    <a:pt x="1885950" y="4864100"/>
                  </a:cubicBezTo>
                  <a:cubicBezTo>
                    <a:pt x="1945569" y="4864100"/>
                    <a:pt x="1993900" y="4810083"/>
                    <a:pt x="1993900" y="4743450"/>
                  </a:cubicBezTo>
                  <a:cubicBezTo>
                    <a:pt x="1993900" y="4676817"/>
                    <a:pt x="1945569" y="4622800"/>
                    <a:pt x="1885950" y="4622800"/>
                  </a:cubicBezTo>
                  <a:close/>
                  <a:moveTo>
                    <a:pt x="3854450" y="4483100"/>
                  </a:moveTo>
                  <a:cubicBezTo>
                    <a:pt x="3794831" y="4483100"/>
                    <a:pt x="3746500" y="4537117"/>
                    <a:pt x="3746500" y="4603750"/>
                  </a:cubicBezTo>
                  <a:cubicBezTo>
                    <a:pt x="3746500" y="4670383"/>
                    <a:pt x="3794831" y="4724400"/>
                    <a:pt x="3854450" y="4724400"/>
                  </a:cubicBezTo>
                  <a:cubicBezTo>
                    <a:pt x="3914069" y="4724400"/>
                    <a:pt x="3962400" y="4670383"/>
                    <a:pt x="3962400" y="4603750"/>
                  </a:cubicBezTo>
                  <a:cubicBezTo>
                    <a:pt x="3962400" y="4537117"/>
                    <a:pt x="3914069" y="4483100"/>
                    <a:pt x="3854450" y="4483100"/>
                  </a:cubicBezTo>
                  <a:close/>
                  <a:moveTo>
                    <a:pt x="4552950" y="4445000"/>
                  </a:moveTo>
                  <a:cubicBezTo>
                    <a:pt x="4493331" y="4445000"/>
                    <a:pt x="4445000" y="4499017"/>
                    <a:pt x="4445000" y="4565650"/>
                  </a:cubicBezTo>
                  <a:cubicBezTo>
                    <a:pt x="4445000" y="4632283"/>
                    <a:pt x="4493331" y="4686300"/>
                    <a:pt x="4552950" y="4686300"/>
                  </a:cubicBezTo>
                  <a:cubicBezTo>
                    <a:pt x="4612569" y="4686300"/>
                    <a:pt x="4660900" y="4632283"/>
                    <a:pt x="4660900" y="4565650"/>
                  </a:cubicBezTo>
                  <a:cubicBezTo>
                    <a:pt x="4660900" y="4499017"/>
                    <a:pt x="4612569" y="4445000"/>
                    <a:pt x="4552950" y="4445000"/>
                  </a:cubicBezTo>
                  <a:close/>
                  <a:moveTo>
                    <a:pt x="5708650" y="4406900"/>
                  </a:moveTo>
                  <a:cubicBezTo>
                    <a:pt x="5649031" y="4406900"/>
                    <a:pt x="5600700" y="4460917"/>
                    <a:pt x="5600700" y="4527550"/>
                  </a:cubicBezTo>
                  <a:cubicBezTo>
                    <a:pt x="5600700" y="4594183"/>
                    <a:pt x="5649031" y="4648200"/>
                    <a:pt x="5708650" y="4648200"/>
                  </a:cubicBezTo>
                  <a:cubicBezTo>
                    <a:pt x="5768269" y="4648200"/>
                    <a:pt x="5816600" y="4594183"/>
                    <a:pt x="5816600" y="4527550"/>
                  </a:cubicBezTo>
                  <a:cubicBezTo>
                    <a:pt x="5816600" y="4460917"/>
                    <a:pt x="5768269" y="4406900"/>
                    <a:pt x="5708650" y="4406900"/>
                  </a:cubicBezTo>
                  <a:close/>
                  <a:moveTo>
                    <a:pt x="2571750" y="4241800"/>
                  </a:moveTo>
                  <a:cubicBezTo>
                    <a:pt x="2512131" y="4241800"/>
                    <a:pt x="2463800" y="4295817"/>
                    <a:pt x="2463800" y="4362450"/>
                  </a:cubicBezTo>
                  <a:cubicBezTo>
                    <a:pt x="2463800" y="4429083"/>
                    <a:pt x="2512131" y="4483100"/>
                    <a:pt x="2571750" y="4483100"/>
                  </a:cubicBezTo>
                  <a:cubicBezTo>
                    <a:pt x="2631369" y="4483100"/>
                    <a:pt x="2679700" y="4429083"/>
                    <a:pt x="2679700" y="4362450"/>
                  </a:cubicBezTo>
                  <a:cubicBezTo>
                    <a:pt x="2679700" y="4295817"/>
                    <a:pt x="2631369" y="4241800"/>
                    <a:pt x="2571750" y="4241800"/>
                  </a:cubicBezTo>
                  <a:close/>
                  <a:moveTo>
                    <a:pt x="4540250" y="4102100"/>
                  </a:moveTo>
                  <a:cubicBezTo>
                    <a:pt x="4480631" y="4102100"/>
                    <a:pt x="4432300" y="4156117"/>
                    <a:pt x="4432300" y="4222750"/>
                  </a:cubicBezTo>
                  <a:cubicBezTo>
                    <a:pt x="4432300" y="4289383"/>
                    <a:pt x="4480631" y="4343400"/>
                    <a:pt x="4540250" y="4343400"/>
                  </a:cubicBezTo>
                  <a:cubicBezTo>
                    <a:pt x="4599869" y="4343400"/>
                    <a:pt x="4648200" y="4289383"/>
                    <a:pt x="4648200" y="4222750"/>
                  </a:cubicBezTo>
                  <a:cubicBezTo>
                    <a:pt x="4648200" y="4156117"/>
                    <a:pt x="4599869" y="4102100"/>
                    <a:pt x="4540250" y="4102100"/>
                  </a:cubicBezTo>
                  <a:close/>
                  <a:moveTo>
                    <a:pt x="1555750" y="4076700"/>
                  </a:moveTo>
                  <a:cubicBezTo>
                    <a:pt x="1496131" y="4076700"/>
                    <a:pt x="1447800" y="4130717"/>
                    <a:pt x="1447800" y="4197350"/>
                  </a:cubicBezTo>
                  <a:cubicBezTo>
                    <a:pt x="1447800" y="4263983"/>
                    <a:pt x="1496131" y="4318000"/>
                    <a:pt x="1555750" y="4318000"/>
                  </a:cubicBezTo>
                  <a:cubicBezTo>
                    <a:pt x="1615369" y="4318000"/>
                    <a:pt x="1663700" y="4263983"/>
                    <a:pt x="1663700" y="4197350"/>
                  </a:cubicBezTo>
                  <a:cubicBezTo>
                    <a:pt x="1663700" y="4130717"/>
                    <a:pt x="1615369" y="4076700"/>
                    <a:pt x="1555750" y="4076700"/>
                  </a:cubicBezTo>
                  <a:close/>
                  <a:moveTo>
                    <a:pt x="5670550" y="3911600"/>
                  </a:moveTo>
                  <a:cubicBezTo>
                    <a:pt x="5610931" y="3911600"/>
                    <a:pt x="5562600" y="3965617"/>
                    <a:pt x="5562600" y="4032250"/>
                  </a:cubicBezTo>
                  <a:cubicBezTo>
                    <a:pt x="5562600" y="4098883"/>
                    <a:pt x="5610931" y="4152900"/>
                    <a:pt x="5670550" y="4152900"/>
                  </a:cubicBezTo>
                  <a:cubicBezTo>
                    <a:pt x="5730169" y="4152900"/>
                    <a:pt x="5778500" y="4098883"/>
                    <a:pt x="5778500" y="4032250"/>
                  </a:cubicBezTo>
                  <a:cubicBezTo>
                    <a:pt x="5778500" y="3965617"/>
                    <a:pt x="5730169" y="3911600"/>
                    <a:pt x="5670550" y="3911600"/>
                  </a:cubicBezTo>
                  <a:close/>
                  <a:moveTo>
                    <a:pt x="6965950" y="3886200"/>
                  </a:moveTo>
                  <a:cubicBezTo>
                    <a:pt x="6906331" y="3886200"/>
                    <a:pt x="6858000" y="3940217"/>
                    <a:pt x="6858000" y="4006850"/>
                  </a:cubicBezTo>
                  <a:cubicBezTo>
                    <a:pt x="6858000" y="4073483"/>
                    <a:pt x="6906331" y="4127500"/>
                    <a:pt x="6965950" y="4127500"/>
                  </a:cubicBezTo>
                  <a:cubicBezTo>
                    <a:pt x="7025569" y="4127500"/>
                    <a:pt x="7073900" y="4073483"/>
                    <a:pt x="7073900" y="4006850"/>
                  </a:cubicBezTo>
                  <a:cubicBezTo>
                    <a:pt x="7073900" y="3940217"/>
                    <a:pt x="7025569" y="3886200"/>
                    <a:pt x="6965950" y="3886200"/>
                  </a:cubicBezTo>
                  <a:close/>
                  <a:moveTo>
                    <a:pt x="2889250" y="3886200"/>
                  </a:moveTo>
                  <a:cubicBezTo>
                    <a:pt x="2829631" y="3886200"/>
                    <a:pt x="2781300" y="3940217"/>
                    <a:pt x="2781300" y="4006850"/>
                  </a:cubicBezTo>
                  <a:cubicBezTo>
                    <a:pt x="2781300" y="4073483"/>
                    <a:pt x="2829631" y="4127500"/>
                    <a:pt x="2889250" y="4127500"/>
                  </a:cubicBezTo>
                  <a:cubicBezTo>
                    <a:pt x="2948869" y="4127500"/>
                    <a:pt x="2997200" y="4073483"/>
                    <a:pt x="2997200" y="4006850"/>
                  </a:cubicBezTo>
                  <a:cubicBezTo>
                    <a:pt x="2997200" y="3940217"/>
                    <a:pt x="2948869" y="3886200"/>
                    <a:pt x="2889250" y="3886200"/>
                  </a:cubicBezTo>
                  <a:close/>
                  <a:moveTo>
                    <a:pt x="2546350" y="3873500"/>
                  </a:moveTo>
                  <a:cubicBezTo>
                    <a:pt x="2486731" y="3873500"/>
                    <a:pt x="2438400" y="3927517"/>
                    <a:pt x="2438400" y="3994150"/>
                  </a:cubicBezTo>
                  <a:cubicBezTo>
                    <a:pt x="2438400" y="4060783"/>
                    <a:pt x="2486731" y="4114800"/>
                    <a:pt x="2546350" y="4114800"/>
                  </a:cubicBezTo>
                  <a:cubicBezTo>
                    <a:pt x="2605969" y="4114800"/>
                    <a:pt x="2654300" y="4060783"/>
                    <a:pt x="2654300" y="3994150"/>
                  </a:cubicBezTo>
                  <a:cubicBezTo>
                    <a:pt x="2654300" y="3927517"/>
                    <a:pt x="2605969" y="3873500"/>
                    <a:pt x="2546350" y="3873500"/>
                  </a:cubicBezTo>
                  <a:close/>
                  <a:moveTo>
                    <a:pt x="273050" y="3835400"/>
                  </a:moveTo>
                  <a:cubicBezTo>
                    <a:pt x="213431" y="3835400"/>
                    <a:pt x="165100" y="3889417"/>
                    <a:pt x="165100" y="3956050"/>
                  </a:cubicBezTo>
                  <a:cubicBezTo>
                    <a:pt x="165100" y="4022683"/>
                    <a:pt x="213431" y="4076700"/>
                    <a:pt x="273050" y="4076700"/>
                  </a:cubicBezTo>
                  <a:cubicBezTo>
                    <a:pt x="332669" y="4076700"/>
                    <a:pt x="381000" y="4022683"/>
                    <a:pt x="381000" y="3956050"/>
                  </a:cubicBezTo>
                  <a:cubicBezTo>
                    <a:pt x="381000" y="3889417"/>
                    <a:pt x="332669" y="3835400"/>
                    <a:pt x="273050" y="3835400"/>
                  </a:cubicBezTo>
                  <a:close/>
                  <a:moveTo>
                    <a:pt x="6965950" y="3530600"/>
                  </a:moveTo>
                  <a:cubicBezTo>
                    <a:pt x="6906331" y="3530600"/>
                    <a:pt x="6858000" y="3584617"/>
                    <a:pt x="6858000" y="3651250"/>
                  </a:cubicBezTo>
                  <a:cubicBezTo>
                    <a:pt x="6858000" y="3717883"/>
                    <a:pt x="6906331" y="3771900"/>
                    <a:pt x="6965950" y="3771900"/>
                  </a:cubicBezTo>
                  <a:cubicBezTo>
                    <a:pt x="7025569" y="3771900"/>
                    <a:pt x="7073900" y="3717883"/>
                    <a:pt x="7073900" y="3651250"/>
                  </a:cubicBezTo>
                  <a:cubicBezTo>
                    <a:pt x="7073900" y="3584617"/>
                    <a:pt x="7025569" y="3530600"/>
                    <a:pt x="6965950" y="3530600"/>
                  </a:cubicBezTo>
                  <a:close/>
                  <a:moveTo>
                    <a:pt x="5441950" y="3505200"/>
                  </a:moveTo>
                  <a:cubicBezTo>
                    <a:pt x="5382331" y="3505200"/>
                    <a:pt x="5334000" y="3559217"/>
                    <a:pt x="5334000" y="3625850"/>
                  </a:cubicBezTo>
                  <a:cubicBezTo>
                    <a:pt x="5334000" y="3692483"/>
                    <a:pt x="5382331" y="3746500"/>
                    <a:pt x="5441950" y="3746500"/>
                  </a:cubicBezTo>
                  <a:cubicBezTo>
                    <a:pt x="5501569" y="3746500"/>
                    <a:pt x="5549900" y="3692483"/>
                    <a:pt x="5549900" y="3625850"/>
                  </a:cubicBezTo>
                  <a:cubicBezTo>
                    <a:pt x="5549900" y="3559217"/>
                    <a:pt x="5501569" y="3505200"/>
                    <a:pt x="5441950" y="3505200"/>
                  </a:cubicBezTo>
                  <a:close/>
                  <a:moveTo>
                    <a:pt x="3727450" y="3441700"/>
                  </a:moveTo>
                  <a:cubicBezTo>
                    <a:pt x="3667831" y="3441700"/>
                    <a:pt x="3619500" y="3495717"/>
                    <a:pt x="3619500" y="3562350"/>
                  </a:cubicBezTo>
                  <a:cubicBezTo>
                    <a:pt x="3619500" y="3628983"/>
                    <a:pt x="3667831" y="3683000"/>
                    <a:pt x="3727450" y="3683000"/>
                  </a:cubicBezTo>
                  <a:cubicBezTo>
                    <a:pt x="3787069" y="3683000"/>
                    <a:pt x="3835400" y="3628983"/>
                    <a:pt x="3835400" y="3562350"/>
                  </a:cubicBezTo>
                  <a:cubicBezTo>
                    <a:pt x="3835400" y="3495717"/>
                    <a:pt x="3787069" y="3441700"/>
                    <a:pt x="3727450" y="3441700"/>
                  </a:cubicBezTo>
                  <a:close/>
                  <a:moveTo>
                    <a:pt x="4667250" y="3124200"/>
                  </a:moveTo>
                  <a:cubicBezTo>
                    <a:pt x="4607631" y="3124200"/>
                    <a:pt x="4559300" y="3178217"/>
                    <a:pt x="4559300" y="3244850"/>
                  </a:cubicBezTo>
                  <a:cubicBezTo>
                    <a:pt x="4559300" y="3311483"/>
                    <a:pt x="4607631" y="3365500"/>
                    <a:pt x="4667250" y="3365500"/>
                  </a:cubicBezTo>
                  <a:cubicBezTo>
                    <a:pt x="4726869" y="3365500"/>
                    <a:pt x="4775200" y="3311483"/>
                    <a:pt x="4775200" y="3244850"/>
                  </a:cubicBezTo>
                  <a:cubicBezTo>
                    <a:pt x="4775200" y="3178217"/>
                    <a:pt x="4726869" y="3124200"/>
                    <a:pt x="4667250" y="3124200"/>
                  </a:cubicBezTo>
                  <a:close/>
                  <a:moveTo>
                    <a:pt x="2317750" y="2946400"/>
                  </a:moveTo>
                  <a:cubicBezTo>
                    <a:pt x="2258131" y="2946400"/>
                    <a:pt x="2209800" y="3000417"/>
                    <a:pt x="2209800" y="3067050"/>
                  </a:cubicBezTo>
                  <a:cubicBezTo>
                    <a:pt x="2209800" y="3133683"/>
                    <a:pt x="2258131" y="3187700"/>
                    <a:pt x="2317750" y="3187700"/>
                  </a:cubicBezTo>
                  <a:cubicBezTo>
                    <a:pt x="2377369" y="3187700"/>
                    <a:pt x="2425700" y="3133683"/>
                    <a:pt x="2425700" y="3067050"/>
                  </a:cubicBezTo>
                  <a:cubicBezTo>
                    <a:pt x="2425700" y="3000417"/>
                    <a:pt x="2377369" y="2946400"/>
                    <a:pt x="2317750" y="2946400"/>
                  </a:cubicBezTo>
                  <a:close/>
                  <a:moveTo>
                    <a:pt x="1060450" y="2908300"/>
                  </a:moveTo>
                  <a:cubicBezTo>
                    <a:pt x="1000831" y="2908300"/>
                    <a:pt x="952500" y="2962317"/>
                    <a:pt x="952500" y="3028950"/>
                  </a:cubicBezTo>
                  <a:cubicBezTo>
                    <a:pt x="952500" y="3095583"/>
                    <a:pt x="1000831" y="3149600"/>
                    <a:pt x="1060450" y="3149600"/>
                  </a:cubicBezTo>
                  <a:cubicBezTo>
                    <a:pt x="1120069" y="3149600"/>
                    <a:pt x="1168400" y="3095583"/>
                    <a:pt x="1168400" y="3028950"/>
                  </a:cubicBezTo>
                  <a:cubicBezTo>
                    <a:pt x="1168400" y="2962317"/>
                    <a:pt x="1120069" y="2908300"/>
                    <a:pt x="1060450" y="2908300"/>
                  </a:cubicBezTo>
                  <a:close/>
                  <a:moveTo>
                    <a:pt x="4210050" y="2819400"/>
                  </a:moveTo>
                  <a:cubicBezTo>
                    <a:pt x="4150431" y="2819400"/>
                    <a:pt x="4102100" y="2873417"/>
                    <a:pt x="4102100" y="2940050"/>
                  </a:cubicBezTo>
                  <a:cubicBezTo>
                    <a:pt x="4102100" y="3006683"/>
                    <a:pt x="4150431" y="3060700"/>
                    <a:pt x="4210050" y="3060700"/>
                  </a:cubicBezTo>
                  <a:cubicBezTo>
                    <a:pt x="4269669" y="3060700"/>
                    <a:pt x="4318000" y="3006683"/>
                    <a:pt x="4318000" y="2940050"/>
                  </a:cubicBezTo>
                  <a:cubicBezTo>
                    <a:pt x="4318000" y="2873417"/>
                    <a:pt x="4269669" y="2819400"/>
                    <a:pt x="4210050" y="2819400"/>
                  </a:cubicBezTo>
                  <a:close/>
                  <a:moveTo>
                    <a:pt x="7461250" y="2794000"/>
                  </a:moveTo>
                  <a:cubicBezTo>
                    <a:pt x="7401631" y="2794000"/>
                    <a:pt x="7353300" y="2848017"/>
                    <a:pt x="7353300" y="2914650"/>
                  </a:cubicBezTo>
                  <a:cubicBezTo>
                    <a:pt x="7353300" y="2981283"/>
                    <a:pt x="7401631" y="3035300"/>
                    <a:pt x="7461250" y="3035300"/>
                  </a:cubicBezTo>
                  <a:cubicBezTo>
                    <a:pt x="7520869" y="3035300"/>
                    <a:pt x="7569200" y="2981283"/>
                    <a:pt x="7569200" y="2914650"/>
                  </a:cubicBezTo>
                  <a:cubicBezTo>
                    <a:pt x="7569200" y="2848017"/>
                    <a:pt x="7520869" y="2794000"/>
                    <a:pt x="7461250" y="2794000"/>
                  </a:cubicBezTo>
                  <a:close/>
                  <a:moveTo>
                    <a:pt x="3409950" y="2667000"/>
                  </a:moveTo>
                  <a:cubicBezTo>
                    <a:pt x="3350331" y="2667000"/>
                    <a:pt x="3302000" y="2721017"/>
                    <a:pt x="3302000" y="2787650"/>
                  </a:cubicBezTo>
                  <a:cubicBezTo>
                    <a:pt x="3302000" y="2854283"/>
                    <a:pt x="3350331" y="2908300"/>
                    <a:pt x="3409950" y="2908300"/>
                  </a:cubicBezTo>
                  <a:cubicBezTo>
                    <a:pt x="3469569" y="2908300"/>
                    <a:pt x="3517900" y="2854283"/>
                    <a:pt x="3517900" y="2787650"/>
                  </a:cubicBezTo>
                  <a:cubicBezTo>
                    <a:pt x="3517900" y="2721017"/>
                    <a:pt x="3469569" y="2667000"/>
                    <a:pt x="3409950" y="2667000"/>
                  </a:cubicBezTo>
                  <a:close/>
                  <a:moveTo>
                    <a:pt x="7956550" y="2628900"/>
                  </a:moveTo>
                  <a:cubicBezTo>
                    <a:pt x="7896931" y="2628900"/>
                    <a:pt x="7848600" y="2682917"/>
                    <a:pt x="7848600" y="2749550"/>
                  </a:cubicBezTo>
                  <a:cubicBezTo>
                    <a:pt x="7848600" y="2816183"/>
                    <a:pt x="7896931" y="2870200"/>
                    <a:pt x="7956550" y="2870200"/>
                  </a:cubicBezTo>
                  <a:cubicBezTo>
                    <a:pt x="8016169" y="2870200"/>
                    <a:pt x="8064500" y="2816183"/>
                    <a:pt x="8064500" y="2749550"/>
                  </a:cubicBezTo>
                  <a:cubicBezTo>
                    <a:pt x="8064500" y="2682917"/>
                    <a:pt x="8016169" y="2628900"/>
                    <a:pt x="7956550" y="2628900"/>
                  </a:cubicBezTo>
                  <a:close/>
                  <a:moveTo>
                    <a:pt x="5060950" y="2578100"/>
                  </a:moveTo>
                  <a:cubicBezTo>
                    <a:pt x="5001331" y="2578100"/>
                    <a:pt x="4953000" y="2632117"/>
                    <a:pt x="4953000" y="2698750"/>
                  </a:cubicBezTo>
                  <a:cubicBezTo>
                    <a:pt x="4953000" y="2765383"/>
                    <a:pt x="5001331" y="2819400"/>
                    <a:pt x="5060950" y="2819400"/>
                  </a:cubicBezTo>
                  <a:cubicBezTo>
                    <a:pt x="5120569" y="2819400"/>
                    <a:pt x="5168900" y="2765383"/>
                    <a:pt x="5168900" y="2698750"/>
                  </a:cubicBezTo>
                  <a:cubicBezTo>
                    <a:pt x="5168900" y="2632117"/>
                    <a:pt x="5120569" y="2578100"/>
                    <a:pt x="5060950" y="2578100"/>
                  </a:cubicBezTo>
                  <a:close/>
                  <a:moveTo>
                    <a:pt x="9034463" y="2413000"/>
                  </a:moveTo>
                  <a:cubicBezTo>
                    <a:pt x="8974844" y="2413000"/>
                    <a:pt x="8926513" y="2467017"/>
                    <a:pt x="8926513" y="2533650"/>
                  </a:cubicBezTo>
                  <a:cubicBezTo>
                    <a:pt x="8926513" y="2600283"/>
                    <a:pt x="8974844" y="2654300"/>
                    <a:pt x="9034463" y="2654300"/>
                  </a:cubicBezTo>
                  <a:cubicBezTo>
                    <a:pt x="9094082" y="2654300"/>
                    <a:pt x="9142413" y="2600283"/>
                    <a:pt x="9142413" y="2533650"/>
                  </a:cubicBezTo>
                  <a:cubicBezTo>
                    <a:pt x="9142413" y="2467017"/>
                    <a:pt x="9094082" y="2413000"/>
                    <a:pt x="9034463" y="2413000"/>
                  </a:cubicBezTo>
                  <a:close/>
                  <a:moveTo>
                    <a:pt x="7461250" y="2197100"/>
                  </a:moveTo>
                  <a:cubicBezTo>
                    <a:pt x="7401631" y="2197100"/>
                    <a:pt x="7353300" y="2251117"/>
                    <a:pt x="7353300" y="2317750"/>
                  </a:cubicBezTo>
                  <a:cubicBezTo>
                    <a:pt x="7353300" y="2384383"/>
                    <a:pt x="7401631" y="2438400"/>
                    <a:pt x="7461250" y="2438400"/>
                  </a:cubicBezTo>
                  <a:cubicBezTo>
                    <a:pt x="7520869" y="2438400"/>
                    <a:pt x="7569200" y="2384383"/>
                    <a:pt x="7569200" y="2317750"/>
                  </a:cubicBezTo>
                  <a:cubicBezTo>
                    <a:pt x="7569200" y="2251117"/>
                    <a:pt x="7520869" y="2197100"/>
                    <a:pt x="7461250" y="2197100"/>
                  </a:cubicBezTo>
                  <a:close/>
                  <a:moveTo>
                    <a:pt x="4476750" y="2171700"/>
                  </a:moveTo>
                  <a:cubicBezTo>
                    <a:pt x="4417131" y="2171700"/>
                    <a:pt x="4368800" y="2225717"/>
                    <a:pt x="4368800" y="2292350"/>
                  </a:cubicBezTo>
                  <a:cubicBezTo>
                    <a:pt x="4368800" y="2358983"/>
                    <a:pt x="4417131" y="2413000"/>
                    <a:pt x="4476750" y="2413000"/>
                  </a:cubicBezTo>
                  <a:cubicBezTo>
                    <a:pt x="4536369" y="2413000"/>
                    <a:pt x="4584700" y="2358983"/>
                    <a:pt x="4584700" y="2292350"/>
                  </a:cubicBezTo>
                  <a:cubicBezTo>
                    <a:pt x="4584700" y="2225717"/>
                    <a:pt x="4536369" y="2171700"/>
                    <a:pt x="4476750" y="2171700"/>
                  </a:cubicBezTo>
                  <a:close/>
                  <a:moveTo>
                    <a:pt x="1847850" y="2108200"/>
                  </a:moveTo>
                  <a:cubicBezTo>
                    <a:pt x="1788231" y="2108200"/>
                    <a:pt x="1739900" y="2162217"/>
                    <a:pt x="1739900" y="2228850"/>
                  </a:cubicBezTo>
                  <a:cubicBezTo>
                    <a:pt x="1739900" y="2295483"/>
                    <a:pt x="1788231" y="2349500"/>
                    <a:pt x="1847850" y="2349500"/>
                  </a:cubicBezTo>
                  <a:cubicBezTo>
                    <a:pt x="1907469" y="2349500"/>
                    <a:pt x="1955800" y="2295483"/>
                    <a:pt x="1955800" y="2228850"/>
                  </a:cubicBezTo>
                  <a:cubicBezTo>
                    <a:pt x="1955800" y="2162217"/>
                    <a:pt x="1907469" y="2108200"/>
                    <a:pt x="1847850" y="2108200"/>
                  </a:cubicBezTo>
                  <a:close/>
                  <a:moveTo>
                    <a:pt x="8832850" y="2095500"/>
                  </a:moveTo>
                  <a:cubicBezTo>
                    <a:pt x="8773231" y="2095500"/>
                    <a:pt x="8724900" y="2149517"/>
                    <a:pt x="8724900" y="2216150"/>
                  </a:cubicBezTo>
                  <a:cubicBezTo>
                    <a:pt x="8724900" y="2282783"/>
                    <a:pt x="8773231" y="2336800"/>
                    <a:pt x="8832850" y="2336800"/>
                  </a:cubicBezTo>
                  <a:cubicBezTo>
                    <a:pt x="8892469" y="2336800"/>
                    <a:pt x="8940800" y="2282783"/>
                    <a:pt x="8940800" y="2216150"/>
                  </a:cubicBezTo>
                  <a:cubicBezTo>
                    <a:pt x="8940800" y="2149517"/>
                    <a:pt x="8892469" y="2095500"/>
                    <a:pt x="8832850" y="2095500"/>
                  </a:cubicBezTo>
                  <a:close/>
                  <a:moveTo>
                    <a:pt x="3905250" y="1930400"/>
                  </a:moveTo>
                  <a:cubicBezTo>
                    <a:pt x="3845631" y="1930400"/>
                    <a:pt x="3797300" y="1984417"/>
                    <a:pt x="3797300" y="2051050"/>
                  </a:cubicBezTo>
                  <a:cubicBezTo>
                    <a:pt x="3797300" y="2117683"/>
                    <a:pt x="3845631" y="2171700"/>
                    <a:pt x="3905250" y="2171700"/>
                  </a:cubicBezTo>
                  <a:cubicBezTo>
                    <a:pt x="3964869" y="2171700"/>
                    <a:pt x="4013200" y="2117683"/>
                    <a:pt x="4013200" y="2051050"/>
                  </a:cubicBezTo>
                  <a:cubicBezTo>
                    <a:pt x="4013200" y="1984417"/>
                    <a:pt x="3964869" y="1930400"/>
                    <a:pt x="3905250" y="1930400"/>
                  </a:cubicBezTo>
                  <a:close/>
                  <a:moveTo>
                    <a:pt x="590550" y="1879600"/>
                  </a:moveTo>
                  <a:cubicBezTo>
                    <a:pt x="530931" y="1879600"/>
                    <a:pt x="482600" y="1933617"/>
                    <a:pt x="482600" y="2000250"/>
                  </a:cubicBezTo>
                  <a:cubicBezTo>
                    <a:pt x="482600" y="2066883"/>
                    <a:pt x="530931" y="2120900"/>
                    <a:pt x="590550" y="2120900"/>
                  </a:cubicBezTo>
                  <a:cubicBezTo>
                    <a:pt x="650169" y="2120900"/>
                    <a:pt x="698500" y="2066883"/>
                    <a:pt x="698500" y="2000250"/>
                  </a:cubicBezTo>
                  <a:cubicBezTo>
                    <a:pt x="698500" y="1933617"/>
                    <a:pt x="650169" y="1879600"/>
                    <a:pt x="590550" y="1879600"/>
                  </a:cubicBezTo>
                  <a:close/>
                  <a:moveTo>
                    <a:pt x="4400550" y="1765300"/>
                  </a:moveTo>
                  <a:cubicBezTo>
                    <a:pt x="4340931" y="1765300"/>
                    <a:pt x="4292600" y="1819317"/>
                    <a:pt x="4292600" y="1885950"/>
                  </a:cubicBezTo>
                  <a:cubicBezTo>
                    <a:pt x="4292600" y="1952583"/>
                    <a:pt x="4340931" y="2006600"/>
                    <a:pt x="4400550" y="2006600"/>
                  </a:cubicBezTo>
                  <a:cubicBezTo>
                    <a:pt x="4460169" y="2006600"/>
                    <a:pt x="4508500" y="1952583"/>
                    <a:pt x="4508500" y="1885950"/>
                  </a:cubicBezTo>
                  <a:cubicBezTo>
                    <a:pt x="4508500" y="1819317"/>
                    <a:pt x="4460169" y="1765300"/>
                    <a:pt x="4400550" y="1765300"/>
                  </a:cubicBezTo>
                  <a:close/>
                  <a:moveTo>
                    <a:pt x="768350" y="1612900"/>
                  </a:moveTo>
                  <a:cubicBezTo>
                    <a:pt x="708731" y="1612900"/>
                    <a:pt x="660400" y="1666917"/>
                    <a:pt x="660400" y="1733550"/>
                  </a:cubicBezTo>
                  <a:cubicBezTo>
                    <a:pt x="660400" y="1800183"/>
                    <a:pt x="708731" y="1854200"/>
                    <a:pt x="768350" y="1854200"/>
                  </a:cubicBezTo>
                  <a:cubicBezTo>
                    <a:pt x="827969" y="1854200"/>
                    <a:pt x="876300" y="1800183"/>
                    <a:pt x="876300" y="1733550"/>
                  </a:cubicBezTo>
                  <a:cubicBezTo>
                    <a:pt x="876300" y="1666917"/>
                    <a:pt x="827969" y="1612900"/>
                    <a:pt x="768350" y="1612900"/>
                  </a:cubicBezTo>
                  <a:close/>
                  <a:moveTo>
                    <a:pt x="6470650" y="1384300"/>
                  </a:moveTo>
                  <a:cubicBezTo>
                    <a:pt x="6411031" y="1384300"/>
                    <a:pt x="6362700" y="1438317"/>
                    <a:pt x="6362700" y="1504950"/>
                  </a:cubicBezTo>
                  <a:cubicBezTo>
                    <a:pt x="6362700" y="1571583"/>
                    <a:pt x="6411031" y="1625600"/>
                    <a:pt x="6470650" y="1625600"/>
                  </a:cubicBezTo>
                  <a:cubicBezTo>
                    <a:pt x="6530269" y="1625600"/>
                    <a:pt x="6578600" y="1571583"/>
                    <a:pt x="6578600" y="1504950"/>
                  </a:cubicBezTo>
                  <a:cubicBezTo>
                    <a:pt x="6578600" y="1438317"/>
                    <a:pt x="6530269" y="1384300"/>
                    <a:pt x="6470650" y="1384300"/>
                  </a:cubicBezTo>
                  <a:close/>
                  <a:moveTo>
                    <a:pt x="7385050" y="1143000"/>
                  </a:moveTo>
                  <a:cubicBezTo>
                    <a:pt x="7325431" y="1143000"/>
                    <a:pt x="7277100" y="1197017"/>
                    <a:pt x="7277100" y="1263650"/>
                  </a:cubicBezTo>
                  <a:cubicBezTo>
                    <a:pt x="7277100" y="1330283"/>
                    <a:pt x="7325431" y="1384300"/>
                    <a:pt x="7385050" y="1384300"/>
                  </a:cubicBezTo>
                  <a:cubicBezTo>
                    <a:pt x="7444669" y="1384300"/>
                    <a:pt x="7493000" y="1330283"/>
                    <a:pt x="7493000" y="1263650"/>
                  </a:cubicBezTo>
                  <a:cubicBezTo>
                    <a:pt x="7493000" y="1197017"/>
                    <a:pt x="7444669" y="1143000"/>
                    <a:pt x="7385050" y="1143000"/>
                  </a:cubicBezTo>
                  <a:close/>
                  <a:moveTo>
                    <a:pt x="7842250" y="990600"/>
                  </a:moveTo>
                  <a:cubicBezTo>
                    <a:pt x="7782631" y="990600"/>
                    <a:pt x="7734300" y="1044617"/>
                    <a:pt x="7734300" y="1111250"/>
                  </a:cubicBezTo>
                  <a:cubicBezTo>
                    <a:pt x="7734300" y="1177883"/>
                    <a:pt x="7782631" y="1231900"/>
                    <a:pt x="7842250" y="1231900"/>
                  </a:cubicBezTo>
                  <a:cubicBezTo>
                    <a:pt x="7901869" y="1231900"/>
                    <a:pt x="7950200" y="1177883"/>
                    <a:pt x="7950200" y="1111250"/>
                  </a:cubicBezTo>
                  <a:cubicBezTo>
                    <a:pt x="7950200" y="1044617"/>
                    <a:pt x="7901869" y="990600"/>
                    <a:pt x="7842250" y="990600"/>
                  </a:cubicBezTo>
                  <a:close/>
                  <a:moveTo>
                    <a:pt x="3511550" y="965200"/>
                  </a:moveTo>
                  <a:cubicBezTo>
                    <a:pt x="3451931" y="965200"/>
                    <a:pt x="3403600" y="1019217"/>
                    <a:pt x="3403600" y="1085850"/>
                  </a:cubicBezTo>
                  <a:cubicBezTo>
                    <a:pt x="3403600" y="1152483"/>
                    <a:pt x="3451931" y="1206500"/>
                    <a:pt x="3511550" y="1206500"/>
                  </a:cubicBezTo>
                  <a:cubicBezTo>
                    <a:pt x="3571169" y="1206500"/>
                    <a:pt x="3619500" y="1152483"/>
                    <a:pt x="3619500" y="1085850"/>
                  </a:cubicBezTo>
                  <a:cubicBezTo>
                    <a:pt x="3619500" y="1019217"/>
                    <a:pt x="3571169" y="965200"/>
                    <a:pt x="3511550" y="965200"/>
                  </a:cubicBezTo>
                  <a:close/>
                  <a:moveTo>
                    <a:pt x="1606550" y="927100"/>
                  </a:moveTo>
                  <a:cubicBezTo>
                    <a:pt x="1546931" y="927100"/>
                    <a:pt x="1498600" y="981117"/>
                    <a:pt x="1498600" y="1047750"/>
                  </a:cubicBezTo>
                  <a:cubicBezTo>
                    <a:pt x="1498600" y="1114383"/>
                    <a:pt x="1546931" y="1168400"/>
                    <a:pt x="1606550" y="1168400"/>
                  </a:cubicBezTo>
                  <a:cubicBezTo>
                    <a:pt x="1666169" y="1168400"/>
                    <a:pt x="1714500" y="1114383"/>
                    <a:pt x="1714500" y="1047750"/>
                  </a:cubicBezTo>
                  <a:cubicBezTo>
                    <a:pt x="1714500" y="981117"/>
                    <a:pt x="1666169" y="927100"/>
                    <a:pt x="1606550" y="927100"/>
                  </a:cubicBezTo>
                  <a:close/>
                  <a:moveTo>
                    <a:pt x="5378450" y="901700"/>
                  </a:moveTo>
                  <a:cubicBezTo>
                    <a:pt x="5318831" y="901700"/>
                    <a:pt x="5270500" y="955717"/>
                    <a:pt x="5270500" y="1022350"/>
                  </a:cubicBezTo>
                  <a:cubicBezTo>
                    <a:pt x="5270500" y="1088983"/>
                    <a:pt x="5318831" y="1143000"/>
                    <a:pt x="5378450" y="1143000"/>
                  </a:cubicBezTo>
                  <a:cubicBezTo>
                    <a:pt x="5438069" y="1143000"/>
                    <a:pt x="5486400" y="1088983"/>
                    <a:pt x="5486400" y="1022350"/>
                  </a:cubicBezTo>
                  <a:cubicBezTo>
                    <a:pt x="5486400" y="955717"/>
                    <a:pt x="5438069" y="901700"/>
                    <a:pt x="5378450" y="901700"/>
                  </a:cubicBezTo>
                  <a:close/>
                  <a:moveTo>
                    <a:pt x="2673350" y="876300"/>
                  </a:moveTo>
                  <a:cubicBezTo>
                    <a:pt x="2613731" y="876300"/>
                    <a:pt x="2565400" y="930317"/>
                    <a:pt x="2565400" y="996950"/>
                  </a:cubicBezTo>
                  <a:cubicBezTo>
                    <a:pt x="2565400" y="1063583"/>
                    <a:pt x="2613731" y="1117600"/>
                    <a:pt x="2673350" y="1117600"/>
                  </a:cubicBezTo>
                  <a:cubicBezTo>
                    <a:pt x="2732969" y="1117600"/>
                    <a:pt x="2781300" y="1063583"/>
                    <a:pt x="2781300" y="996950"/>
                  </a:cubicBezTo>
                  <a:cubicBezTo>
                    <a:pt x="2781300" y="930317"/>
                    <a:pt x="2732969" y="876300"/>
                    <a:pt x="2673350" y="876300"/>
                  </a:cubicBezTo>
                  <a:close/>
                  <a:moveTo>
                    <a:pt x="4349750" y="698500"/>
                  </a:moveTo>
                  <a:cubicBezTo>
                    <a:pt x="4290131" y="698500"/>
                    <a:pt x="4241800" y="752517"/>
                    <a:pt x="4241800" y="819150"/>
                  </a:cubicBezTo>
                  <a:cubicBezTo>
                    <a:pt x="4241800" y="885783"/>
                    <a:pt x="4290131" y="939800"/>
                    <a:pt x="4349750" y="939800"/>
                  </a:cubicBezTo>
                  <a:cubicBezTo>
                    <a:pt x="4409369" y="939800"/>
                    <a:pt x="4457700" y="885783"/>
                    <a:pt x="4457700" y="819150"/>
                  </a:cubicBezTo>
                  <a:cubicBezTo>
                    <a:pt x="4457700" y="752517"/>
                    <a:pt x="4409369" y="698500"/>
                    <a:pt x="4349750" y="698500"/>
                  </a:cubicBezTo>
                  <a:close/>
                  <a:moveTo>
                    <a:pt x="3765550" y="647700"/>
                  </a:moveTo>
                  <a:cubicBezTo>
                    <a:pt x="3705931" y="647700"/>
                    <a:pt x="3657600" y="701717"/>
                    <a:pt x="3657600" y="768350"/>
                  </a:cubicBezTo>
                  <a:cubicBezTo>
                    <a:pt x="3657600" y="834983"/>
                    <a:pt x="3705931" y="889000"/>
                    <a:pt x="3765550" y="889000"/>
                  </a:cubicBezTo>
                  <a:cubicBezTo>
                    <a:pt x="3825169" y="889000"/>
                    <a:pt x="3873500" y="834983"/>
                    <a:pt x="3873500" y="768350"/>
                  </a:cubicBezTo>
                  <a:cubicBezTo>
                    <a:pt x="3873500" y="701717"/>
                    <a:pt x="3825169" y="647700"/>
                    <a:pt x="3765550" y="647700"/>
                  </a:cubicBezTo>
                  <a:close/>
                  <a:moveTo>
                    <a:pt x="8528050" y="609600"/>
                  </a:moveTo>
                  <a:cubicBezTo>
                    <a:pt x="8468431" y="609600"/>
                    <a:pt x="8420100" y="663617"/>
                    <a:pt x="8420100" y="730250"/>
                  </a:cubicBezTo>
                  <a:cubicBezTo>
                    <a:pt x="8420100" y="796883"/>
                    <a:pt x="8468431" y="850900"/>
                    <a:pt x="8528050" y="850900"/>
                  </a:cubicBezTo>
                  <a:cubicBezTo>
                    <a:pt x="8587669" y="850900"/>
                    <a:pt x="8636000" y="796883"/>
                    <a:pt x="8636000" y="730250"/>
                  </a:cubicBezTo>
                  <a:cubicBezTo>
                    <a:pt x="8636000" y="663617"/>
                    <a:pt x="8587669" y="609600"/>
                    <a:pt x="8528050" y="609600"/>
                  </a:cubicBezTo>
                  <a:close/>
                  <a:moveTo>
                    <a:pt x="6178550" y="533400"/>
                  </a:moveTo>
                  <a:cubicBezTo>
                    <a:pt x="6118931" y="533400"/>
                    <a:pt x="6070600" y="587417"/>
                    <a:pt x="6070600" y="654050"/>
                  </a:cubicBezTo>
                  <a:cubicBezTo>
                    <a:pt x="6070600" y="720683"/>
                    <a:pt x="6118931" y="774700"/>
                    <a:pt x="6178550" y="774700"/>
                  </a:cubicBezTo>
                  <a:cubicBezTo>
                    <a:pt x="6238169" y="774700"/>
                    <a:pt x="6286500" y="720683"/>
                    <a:pt x="6286500" y="654050"/>
                  </a:cubicBezTo>
                  <a:cubicBezTo>
                    <a:pt x="6286500" y="587417"/>
                    <a:pt x="6238169" y="533400"/>
                    <a:pt x="6178550" y="533400"/>
                  </a:cubicBezTo>
                  <a:close/>
                  <a:moveTo>
                    <a:pt x="793750" y="266700"/>
                  </a:moveTo>
                  <a:cubicBezTo>
                    <a:pt x="734131" y="266700"/>
                    <a:pt x="685800" y="320717"/>
                    <a:pt x="685800" y="387350"/>
                  </a:cubicBezTo>
                  <a:cubicBezTo>
                    <a:pt x="685800" y="453983"/>
                    <a:pt x="734131" y="508000"/>
                    <a:pt x="793750" y="508000"/>
                  </a:cubicBezTo>
                  <a:cubicBezTo>
                    <a:pt x="853369" y="508000"/>
                    <a:pt x="901700" y="453983"/>
                    <a:pt x="901700" y="387350"/>
                  </a:cubicBezTo>
                  <a:cubicBezTo>
                    <a:pt x="901700" y="320717"/>
                    <a:pt x="853369" y="266700"/>
                    <a:pt x="793750" y="266700"/>
                  </a:cubicBezTo>
                  <a:close/>
                  <a:moveTo>
                    <a:pt x="6229350" y="203200"/>
                  </a:moveTo>
                  <a:cubicBezTo>
                    <a:pt x="6169731" y="203200"/>
                    <a:pt x="6121400" y="257217"/>
                    <a:pt x="6121400" y="323850"/>
                  </a:cubicBezTo>
                  <a:cubicBezTo>
                    <a:pt x="6121400" y="390483"/>
                    <a:pt x="6169731" y="444500"/>
                    <a:pt x="6229350" y="444500"/>
                  </a:cubicBezTo>
                  <a:cubicBezTo>
                    <a:pt x="6288969" y="444500"/>
                    <a:pt x="6337300" y="390483"/>
                    <a:pt x="6337300" y="323850"/>
                  </a:cubicBezTo>
                  <a:cubicBezTo>
                    <a:pt x="6337300" y="257217"/>
                    <a:pt x="6288969" y="203200"/>
                    <a:pt x="6229350" y="203200"/>
                  </a:cubicBezTo>
                  <a:close/>
                  <a:moveTo>
                    <a:pt x="2254250" y="203200"/>
                  </a:moveTo>
                  <a:cubicBezTo>
                    <a:pt x="2194631" y="203200"/>
                    <a:pt x="2146300" y="257217"/>
                    <a:pt x="2146300" y="323850"/>
                  </a:cubicBezTo>
                  <a:cubicBezTo>
                    <a:pt x="2146300" y="390483"/>
                    <a:pt x="2194631" y="444500"/>
                    <a:pt x="2254250" y="444500"/>
                  </a:cubicBezTo>
                  <a:cubicBezTo>
                    <a:pt x="2313869" y="444500"/>
                    <a:pt x="2362200" y="390483"/>
                    <a:pt x="2362200" y="323850"/>
                  </a:cubicBezTo>
                  <a:cubicBezTo>
                    <a:pt x="2362200" y="257217"/>
                    <a:pt x="2313869" y="203200"/>
                    <a:pt x="2254250" y="2032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2333" y="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Contiguous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333" y="2286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Clumped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6933" y="4572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Random</a:t>
              </a:r>
            </a:p>
          </p:txBody>
        </p:sp>
      </p:grpSp>
      <p:pic>
        <p:nvPicPr>
          <p:cNvPr id="18" name="Picture 17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233" r="4235" b="50933"/>
          <a:stretch/>
        </p:blipFill>
        <p:spPr>
          <a:xfrm>
            <a:off x="3799300" y="2468227"/>
            <a:ext cx="2170112" cy="2146971"/>
          </a:xfrm>
          <a:prstGeom prst="rect">
            <a:avLst/>
          </a:prstGeom>
        </p:spPr>
      </p:pic>
      <p:pic>
        <p:nvPicPr>
          <p:cNvPr id="19" name="Picture 18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3750" r="4235" b="2416"/>
          <a:stretch/>
        </p:blipFill>
        <p:spPr>
          <a:xfrm>
            <a:off x="3799300" y="4711029"/>
            <a:ext cx="2170112" cy="214697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517900" y="457200"/>
            <a:ext cx="419100" cy="584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2378287" y="11718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2378287" y="33689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2378287" y="55787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78300" y="330200"/>
            <a:ext cx="5461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143500" y="1363134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130798" y="5820835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1274066"/>
              </p:ext>
            </p:extLst>
          </p:nvPr>
        </p:nvGraphicFramePr>
        <p:xfrm>
          <a:off x="6835775" y="1004888"/>
          <a:ext cx="11350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1" name="Equation" r:id="rId6" imgW="812800" imgH="431800" progId="Equation.3">
                  <p:embed/>
                </p:oleObj>
              </mc:Choice>
              <mc:Fallback>
                <p:oleObj name="Equation" r:id="rId6" imgW="812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35775" y="1004888"/>
                        <a:ext cx="11350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351084"/>
              </p:ext>
            </p:extLst>
          </p:nvPr>
        </p:nvGraphicFramePr>
        <p:xfrm>
          <a:off x="6353175" y="54991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2" name="Equation" r:id="rId8" imgW="1485900" imgH="431800" progId="Equation.3">
                  <p:embed/>
                </p:oleObj>
              </mc:Choice>
              <mc:Fallback>
                <p:oleObj name="Equation" r:id="rId8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53175" y="54991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506140"/>
              </p:ext>
            </p:extLst>
          </p:nvPr>
        </p:nvGraphicFramePr>
        <p:xfrm>
          <a:off x="6365875" y="36449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3" name="Equation" r:id="rId10" imgW="1485900" imgH="431800" progId="Equation.3">
                  <p:embed/>
                </p:oleObj>
              </mc:Choice>
              <mc:Fallback>
                <p:oleObj name="Equation" r:id="rId10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65875" y="36449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7140695"/>
              </p:ext>
            </p:extLst>
          </p:nvPr>
        </p:nvGraphicFramePr>
        <p:xfrm>
          <a:off x="6716713" y="2844800"/>
          <a:ext cx="1347787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4" name="Equation" r:id="rId12" imgW="965200" imgH="431800" progId="Equation.3">
                  <p:embed/>
                </p:oleObj>
              </mc:Choice>
              <mc:Fallback>
                <p:oleObj name="Equation" r:id="rId12" imgW="965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16713" y="2844800"/>
                        <a:ext cx="1347787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6132226" y="533400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Worst case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235700" y="368300"/>
            <a:ext cx="2501900" cy="1422400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5135033" y="3577168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95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5233" r="51536" b="50933"/>
          <a:stretch/>
        </p:blipFill>
        <p:spPr>
          <a:xfrm>
            <a:off x="3771901" y="266700"/>
            <a:ext cx="2134800" cy="2125437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503040" y="5547028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534876" y="3708551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7005002" y="2938363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7005763" y="1092200"/>
            <a:ext cx="387633" cy="3876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518966" y="0"/>
            <a:ext cx="2719533" cy="6718278"/>
            <a:chOff x="341166" y="0"/>
            <a:chExt cx="2777061" cy="6860394"/>
          </a:xfrm>
        </p:grpSpPr>
        <p:pic>
          <p:nvPicPr>
            <p:cNvPr id="5" name="Picture 4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41166" y="381001"/>
              <a:ext cx="2763081" cy="1879883"/>
            </a:xfrm>
            <a:prstGeom prst="rect">
              <a:avLst/>
            </a:prstGeom>
          </p:spPr>
        </p:pic>
        <p:pic>
          <p:nvPicPr>
            <p:cNvPr id="6" name="Picture 5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1667" y="2679418"/>
              <a:ext cx="2763081" cy="1879883"/>
            </a:xfrm>
            <a:prstGeom prst="rect">
              <a:avLst/>
            </a:prstGeom>
          </p:spPr>
        </p:pic>
        <p:pic>
          <p:nvPicPr>
            <p:cNvPr id="7" name="Picture 6" descr="DSC_0031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5" r="6457"/>
            <a:stretch/>
          </p:blipFill>
          <p:spPr>
            <a:xfrm>
              <a:off x="355144" y="4980318"/>
              <a:ext cx="2763081" cy="1879883"/>
            </a:xfrm>
            <a:prstGeom prst="rect">
              <a:avLst/>
            </a:prstGeom>
          </p:spPr>
        </p:pic>
        <p:sp>
          <p:nvSpPr>
            <p:cNvPr id="2" name="Rectangle 2"/>
            <p:cNvSpPr/>
            <p:nvPr/>
          </p:nvSpPr>
          <p:spPr>
            <a:xfrm>
              <a:off x="342600" y="391502"/>
              <a:ext cx="2772149" cy="1880603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4851400" y="1066800"/>
                  </a:moveTo>
                  <a:cubicBezTo>
                    <a:pt x="3785270" y="1066800"/>
                    <a:pt x="2921000" y="1931070"/>
                    <a:pt x="2921000" y="2997200"/>
                  </a:cubicBezTo>
                  <a:cubicBezTo>
                    <a:pt x="2921000" y="4063330"/>
                    <a:pt x="3785270" y="4927600"/>
                    <a:pt x="4851400" y="4927600"/>
                  </a:cubicBezTo>
                  <a:cubicBezTo>
                    <a:pt x="5917530" y="4927600"/>
                    <a:pt x="6781800" y="4063330"/>
                    <a:pt x="6781800" y="2997200"/>
                  </a:cubicBezTo>
                  <a:cubicBezTo>
                    <a:pt x="6781800" y="1931070"/>
                    <a:pt x="5917530" y="1066800"/>
                    <a:pt x="4851400" y="10668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42600" y="2681618"/>
              <a:ext cx="2770670" cy="1879601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2675469" y="4572000"/>
                  </a:moveTo>
                  <a:cubicBezTo>
                    <a:pt x="2142404" y="4572000"/>
                    <a:pt x="1710269" y="5004135"/>
                    <a:pt x="1710269" y="5537200"/>
                  </a:cubicBezTo>
                  <a:cubicBezTo>
                    <a:pt x="1710269" y="6070265"/>
                    <a:pt x="2142404" y="6502400"/>
                    <a:pt x="2675469" y="6502400"/>
                  </a:cubicBezTo>
                  <a:cubicBezTo>
                    <a:pt x="3208534" y="6502400"/>
                    <a:pt x="3640669" y="6070265"/>
                    <a:pt x="3640669" y="5537200"/>
                  </a:cubicBezTo>
                  <a:cubicBezTo>
                    <a:pt x="3640669" y="5004135"/>
                    <a:pt x="3208534" y="4572000"/>
                    <a:pt x="2675469" y="4572000"/>
                  </a:cubicBezTo>
                  <a:close/>
                  <a:moveTo>
                    <a:pt x="7721454" y="4368800"/>
                  </a:moveTo>
                  <a:cubicBezTo>
                    <a:pt x="7188389" y="4368800"/>
                    <a:pt x="6756254" y="4800935"/>
                    <a:pt x="6756254" y="5334000"/>
                  </a:cubicBezTo>
                  <a:cubicBezTo>
                    <a:pt x="6756254" y="5867065"/>
                    <a:pt x="7188389" y="6299200"/>
                    <a:pt x="7721454" y="6299200"/>
                  </a:cubicBezTo>
                  <a:cubicBezTo>
                    <a:pt x="8254519" y="6299200"/>
                    <a:pt x="8686654" y="5867065"/>
                    <a:pt x="8686654" y="5334000"/>
                  </a:cubicBezTo>
                  <a:cubicBezTo>
                    <a:pt x="8686654" y="4800935"/>
                    <a:pt x="8254519" y="4368800"/>
                    <a:pt x="7721454" y="4368800"/>
                  </a:cubicBezTo>
                  <a:close/>
                  <a:moveTo>
                    <a:pt x="1913469" y="1710267"/>
                  </a:moveTo>
                  <a:cubicBezTo>
                    <a:pt x="1380404" y="1710267"/>
                    <a:pt x="948269" y="2142402"/>
                    <a:pt x="948269" y="2675467"/>
                  </a:cubicBezTo>
                  <a:cubicBezTo>
                    <a:pt x="948269" y="3208532"/>
                    <a:pt x="1380404" y="3640667"/>
                    <a:pt x="1913469" y="3640667"/>
                  </a:cubicBezTo>
                  <a:cubicBezTo>
                    <a:pt x="2446534" y="3640667"/>
                    <a:pt x="2878669" y="3208532"/>
                    <a:pt x="2878669" y="2675467"/>
                  </a:cubicBezTo>
                  <a:cubicBezTo>
                    <a:pt x="2878669" y="2142402"/>
                    <a:pt x="2446534" y="1710267"/>
                    <a:pt x="1913469" y="1710267"/>
                  </a:cubicBezTo>
                  <a:close/>
                  <a:moveTo>
                    <a:pt x="6908654" y="982133"/>
                  </a:moveTo>
                  <a:cubicBezTo>
                    <a:pt x="6375589" y="982133"/>
                    <a:pt x="5943454" y="1414268"/>
                    <a:pt x="5943454" y="1947333"/>
                  </a:cubicBezTo>
                  <a:cubicBezTo>
                    <a:pt x="5943454" y="2480398"/>
                    <a:pt x="6375589" y="2912533"/>
                    <a:pt x="6908654" y="2912533"/>
                  </a:cubicBezTo>
                  <a:cubicBezTo>
                    <a:pt x="7441719" y="2912533"/>
                    <a:pt x="7873854" y="2480398"/>
                    <a:pt x="7873854" y="1947333"/>
                  </a:cubicBezTo>
                  <a:cubicBezTo>
                    <a:pt x="7873854" y="1414268"/>
                    <a:pt x="7441719" y="982133"/>
                    <a:pt x="6908654" y="982133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2"/>
            <p:cNvSpPr/>
            <p:nvPr/>
          </p:nvSpPr>
          <p:spPr>
            <a:xfrm>
              <a:off x="346856" y="4980318"/>
              <a:ext cx="2771371" cy="1880076"/>
            </a:xfrm>
            <a:custGeom>
              <a:avLst/>
              <a:gdLst/>
              <a:ahLst/>
              <a:cxnLst/>
              <a:rect l="l" t="t" r="r" b="b"/>
              <a:pathLst>
                <a:path w="10109200" h="6858000">
                  <a:moveTo>
                    <a:pt x="8870950" y="6438900"/>
                  </a:moveTo>
                  <a:cubicBezTo>
                    <a:pt x="8811331" y="6438900"/>
                    <a:pt x="8763000" y="6492917"/>
                    <a:pt x="8763000" y="6559550"/>
                  </a:cubicBezTo>
                  <a:cubicBezTo>
                    <a:pt x="8763000" y="6626183"/>
                    <a:pt x="8811331" y="6680200"/>
                    <a:pt x="8870950" y="6680200"/>
                  </a:cubicBezTo>
                  <a:cubicBezTo>
                    <a:pt x="8930569" y="6680200"/>
                    <a:pt x="8978900" y="6626183"/>
                    <a:pt x="8978900" y="6559550"/>
                  </a:cubicBezTo>
                  <a:cubicBezTo>
                    <a:pt x="8978900" y="6492917"/>
                    <a:pt x="8930569" y="6438900"/>
                    <a:pt x="8870950" y="6438900"/>
                  </a:cubicBezTo>
                  <a:close/>
                  <a:moveTo>
                    <a:pt x="6178550" y="6426200"/>
                  </a:moveTo>
                  <a:cubicBezTo>
                    <a:pt x="6118931" y="6426200"/>
                    <a:pt x="6070600" y="6480217"/>
                    <a:pt x="6070600" y="6546850"/>
                  </a:cubicBezTo>
                  <a:cubicBezTo>
                    <a:pt x="6070600" y="6613483"/>
                    <a:pt x="6118931" y="6667500"/>
                    <a:pt x="6178550" y="6667500"/>
                  </a:cubicBezTo>
                  <a:cubicBezTo>
                    <a:pt x="6238169" y="6667500"/>
                    <a:pt x="6286500" y="6613483"/>
                    <a:pt x="6286500" y="6546850"/>
                  </a:cubicBezTo>
                  <a:cubicBezTo>
                    <a:pt x="6286500" y="6480217"/>
                    <a:pt x="6238169" y="6426200"/>
                    <a:pt x="6178550" y="6426200"/>
                  </a:cubicBezTo>
                  <a:close/>
                  <a:moveTo>
                    <a:pt x="2660650" y="6375400"/>
                  </a:moveTo>
                  <a:cubicBezTo>
                    <a:pt x="2601031" y="6375400"/>
                    <a:pt x="2552700" y="6429417"/>
                    <a:pt x="2552700" y="6496050"/>
                  </a:cubicBezTo>
                  <a:cubicBezTo>
                    <a:pt x="2552700" y="6562683"/>
                    <a:pt x="2601031" y="6616700"/>
                    <a:pt x="2660650" y="6616700"/>
                  </a:cubicBezTo>
                  <a:cubicBezTo>
                    <a:pt x="2720269" y="6616700"/>
                    <a:pt x="2768600" y="6562683"/>
                    <a:pt x="2768600" y="6496050"/>
                  </a:cubicBezTo>
                  <a:cubicBezTo>
                    <a:pt x="2768600" y="6429417"/>
                    <a:pt x="2720269" y="6375400"/>
                    <a:pt x="2660650" y="6375400"/>
                  </a:cubicBezTo>
                  <a:close/>
                  <a:moveTo>
                    <a:pt x="4616450" y="6311900"/>
                  </a:moveTo>
                  <a:cubicBezTo>
                    <a:pt x="4556831" y="6311900"/>
                    <a:pt x="4508500" y="6365917"/>
                    <a:pt x="4508500" y="6432550"/>
                  </a:cubicBezTo>
                  <a:cubicBezTo>
                    <a:pt x="4508500" y="6499183"/>
                    <a:pt x="4556831" y="6553200"/>
                    <a:pt x="4616450" y="6553200"/>
                  </a:cubicBezTo>
                  <a:cubicBezTo>
                    <a:pt x="4676069" y="6553200"/>
                    <a:pt x="4724400" y="6499183"/>
                    <a:pt x="4724400" y="6432550"/>
                  </a:cubicBezTo>
                  <a:cubicBezTo>
                    <a:pt x="4724400" y="6365917"/>
                    <a:pt x="4676069" y="6311900"/>
                    <a:pt x="4616450" y="6311900"/>
                  </a:cubicBezTo>
                  <a:close/>
                  <a:moveTo>
                    <a:pt x="7600950" y="6299200"/>
                  </a:moveTo>
                  <a:cubicBezTo>
                    <a:pt x="7541331" y="6299200"/>
                    <a:pt x="7493000" y="6353217"/>
                    <a:pt x="7493000" y="6419850"/>
                  </a:cubicBezTo>
                  <a:cubicBezTo>
                    <a:pt x="7493000" y="6486483"/>
                    <a:pt x="7541331" y="6540500"/>
                    <a:pt x="7600950" y="6540500"/>
                  </a:cubicBezTo>
                  <a:cubicBezTo>
                    <a:pt x="7660569" y="6540500"/>
                    <a:pt x="7708900" y="6486483"/>
                    <a:pt x="7708900" y="6419850"/>
                  </a:cubicBezTo>
                  <a:cubicBezTo>
                    <a:pt x="7708900" y="6353217"/>
                    <a:pt x="7660569" y="6299200"/>
                    <a:pt x="7600950" y="6299200"/>
                  </a:cubicBezTo>
                  <a:close/>
                  <a:moveTo>
                    <a:pt x="590550" y="6172200"/>
                  </a:moveTo>
                  <a:cubicBezTo>
                    <a:pt x="530931" y="6172200"/>
                    <a:pt x="482600" y="6226217"/>
                    <a:pt x="482600" y="6292850"/>
                  </a:cubicBezTo>
                  <a:cubicBezTo>
                    <a:pt x="482600" y="6359483"/>
                    <a:pt x="530931" y="6413500"/>
                    <a:pt x="590550" y="6413500"/>
                  </a:cubicBezTo>
                  <a:cubicBezTo>
                    <a:pt x="650169" y="6413500"/>
                    <a:pt x="698500" y="6359483"/>
                    <a:pt x="698500" y="6292850"/>
                  </a:cubicBezTo>
                  <a:cubicBezTo>
                    <a:pt x="698500" y="6226217"/>
                    <a:pt x="650169" y="6172200"/>
                    <a:pt x="590550" y="6172200"/>
                  </a:cubicBezTo>
                  <a:close/>
                  <a:moveTo>
                    <a:pt x="7346950" y="6134100"/>
                  </a:moveTo>
                  <a:cubicBezTo>
                    <a:pt x="7287331" y="6134100"/>
                    <a:pt x="7239000" y="6188117"/>
                    <a:pt x="7239000" y="6254750"/>
                  </a:cubicBezTo>
                  <a:cubicBezTo>
                    <a:pt x="7239000" y="6321383"/>
                    <a:pt x="7287331" y="6375400"/>
                    <a:pt x="7346950" y="6375400"/>
                  </a:cubicBezTo>
                  <a:cubicBezTo>
                    <a:pt x="7406569" y="6375400"/>
                    <a:pt x="7454900" y="6321383"/>
                    <a:pt x="7454900" y="6254750"/>
                  </a:cubicBezTo>
                  <a:cubicBezTo>
                    <a:pt x="7454900" y="6188117"/>
                    <a:pt x="7406569" y="6134100"/>
                    <a:pt x="7346950" y="6134100"/>
                  </a:cubicBezTo>
                  <a:close/>
                  <a:moveTo>
                    <a:pt x="5302250" y="5892800"/>
                  </a:moveTo>
                  <a:cubicBezTo>
                    <a:pt x="5242631" y="5892800"/>
                    <a:pt x="5194300" y="5946817"/>
                    <a:pt x="5194300" y="6013450"/>
                  </a:cubicBezTo>
                  <a:cubicBezTo>
                    <a:pt x="5194300" y="6080083"/>
                    <a:pt x="5242631" y="6134100"/>
                    <a:pt x="5302250" y="6134100"/>
                  </a:cubicBezTo>
                  <a:cubicBezTo>
                    <a:pt x="5361869" y="6134100"/>
                    <a:pt x="5410200" y="6080083"/>
                    <a:pt x="5410200" y="6013450"/>
                  </a:cubicBezTo>
                  <a:cubicBezTo>
                    <a:pt x="5410200" y="5946817"/>
                    <a:pt x="5361869" y="5892800"/>
                    <a:pt x="5302250" y="5892800"/>
                  </a:cubicBezTo>
                  <a:close/>
                  <a:moveTo>
                    <a:pt x="1555750" y="5867400"/>
                  </a:moveTo>
                  <a:cubicBezTo>
                    <a:pt x="1496131" y="5867400"/>
                    <a:pt x="1447800" y="5921417"/>
                    <a:pt x="1447800" y="5988050"/>
                  </a:cubicBezTo>
                  <a:cubicBezTo>
                    <a:pt x="1447800" y="6054683"/>
                    <a:pt x="1496131" y="6108700"/>
                    <a:pt x="1555750" y="6108700"/>
                  </a:cubicBezTo>
                  <a:cubicBezTo>
                    <a:pt x="1615369" y="6108700"/>
                    <a:pt x="1663700" y="6054683"/>
                    <a:pt x="1663700" y="5988050"/>
                  </a:cubicBezTo>
                  <a:cubicBezTo>
                    <a:pt x="1663700" y="5921417"/>
                    <a:pt x="1615369" y="5867400"/>
                    <a:pt x="1555750" y="5867400"/>
                  </a:cubicBezTo>
                  <a:close/>
                  <a:moveTo>
                    <a:pt x="2876550" y="5727700"/>
                  </a:moveTo>
                  <a:cubicBezTo>
                    <a:pt x="2816931" y="5727700"/>
                    <a:pt x="2768600" y="5781717"/>
                    <a:pt x="2768600" y="5848350"/>
                  </a:cubicBezTo>
                  <a:cubicBezTo>
                    <a:pt x="2768600" y="5914983"/>
                    <a:pt x="2816931" y="5969000"/>
                    <a:pt x="2876550" y="5969000"/>
                  </a:cubicBezTo>
                  <a:cubicBezTo>
                    <a:pt x="2936169" y="5969000"/>
                    <a:pt x="2984500" y="5914983"/>
                    <a:pt x="2984500" y="5848350"/>
                  </a:cubicBezTo>
                  <a:cubicBezTo>
                    <a:pt x="2984500" y="5781717"/>
                    <a:pt x="2936169" y="5727700"/>
                    <a:pt x="2876550" y="5727700"/>
                  </a:cubicBezTo>
                  <a:close/>
                  <a:moveTo>
                    <a:pt x="4984750" y="5588000"/>
                  </a:moveTo>
                  <a:cubicBezTo>
                    <a:pt x="4925131" y="5588000"/>
                    <a:pt x="4876800" y="5642017"/>
                    <a:pt x="4876800" y="5708650"/>
                  </a:cubicBezTo>
                  <a:cubicBezTo>
                    <a:pt x="4876800" y="5775283"/>
                    <a:pt x="4925131" y="5829300"/>
                    <a:pt x="4984750" y="5829300"/>
                  </a:cubicBezTo>
                  <a:cubicBezTo>
                    <a:pt x="5044369" y="5829300"/>
                    <a:pt x="5092700" y="5775283"/>
                    <a:pt x="5092700" y="5708650"/>
                  </a:cubicBezTo>
                  <a:cubicBezTo>
                    <a:pt x="5092700" y="5642017"/>
                    <a:pt x="5044369" y="5588000"/>
                    <a:pt x="4984750" y="5588000"/>
                  </a:cubicBezTo>
                  <a:close/>
                  <a:moveTo>
                    <a:pt x="5784850" y="5575300"/>
                  </a:moveTo>
                  <a:cubicBezTo>
                    <a:pt x="5725231" y="5575300"/>
                    <a:pt x="5676900" y="5629317"/>
                    <a:pt x="5676900" y="5695950"/>
                  </a:cubicBezTo>
                  <a:cubicBezTo>
                    <a:pt x="5676900" y="5762583"/>
                    <a:pt x="5725231" y="5816600"/>
                    <a:pt x="5784850" y="5816600"/>
                  </a:cubicBezTo>
                  <a:cubicBezTo>
                    <a:pt x="5844469" y="5816600"/>
                    <a:pt x="5892800" y="5762583"/>
                    <a:pt x="5892800" y="5695950"/>
                  </a:cubicBezTo>
                  <a:cubicBezTo>
                    <a:pt x="5892800" y="5629317"/>
                    <a:pt x="5844469" y="5575300"/>
                    <a:pt x="5784850" y="5575300"/>
                  </a:cubicBezTo>
                  <a:close/>
                  <a:moveTo>
                    <a:pt x="8096250" y="5562600"/>
                  </a:moveTo>
                  <a:cubicBezTo>
                    <a:pt x="8036631" y="5562600"/>
                    <a:pt x="7988300" y="5616617"/>
                    <a:pt x="7988300" y="5683250"/>
                  </a:cubicBezTo>
                  <a:cubicBezTo>
                    <a:pt x="7988300" y="5749883"/>
                    <a:pt x="8036631" y="5803900"/>
                    <a:pt x="8096250" y="5803900"/>
                  </a:cubicBezTo>
                  <a:cubicBezTo>
                    <a:pt x="8155869" y="5803900"/>
                    <a:pt x="8204200" y="5749883"/>
                    <a:pt x="8204200" y="5683250"/>
                  </a:cubicBezTo>
                  <a:cubicBezTo>
                    <a:pt x="8204200" y="5616617"/>
                    <a:pt x="8155869" y="5562600"/>
                    <a:pt x="8096250" y="5562600"/>
                  </a:cubicBezTo>
                  <a:close/>
                  <a:moveTo>
                    <a:pt x="4044950" y="5435600"/>
                  </a:moveTo>
                  <a:cubicBezTo>
                    <a:pt x="3985331" y="5435600"/>
                    <a:pt x="3937000" y="5489617"/>
                    <a:pt x="3937000" y="5556250"/>
                  </a:cubicBezTo>
                  <a:cubicBezTo>
                    <a:pt x="3937000" y="5622883"/>
                    <a:pt x="3985331" y="5676900"/>
                    <a:pt x="4044950" y="5676900"/>
                  </a:cubicBezTo>
                  <a:cubicBezTo>
                    <a:pt x="4104569" y="5676900"/>
                    <a:pt x="4152900" y="5622883"/>
                    <a:pt x="4152900" y="5556250"/>
                  </a:cubicBezTo>
                  <a:cubicBezTo>
                    <a:pt x="4152900" y="5489617"/>
                    <a:pt x="4104569" y="5435600"/>
                    <a:pt x="4044950" y="5435600"/>
                  </a:cubicBezTo>
                  <a:close/>
                  <a:moveTo>
                    <a:pt x="8591550" y="5397500"/>
                  </a:moveTo>
                  <a:cubicBezTo>
                    <a:pt x="8531931" y="5397500"/>
                    <a:pt x="8483600" y="5451517"/>
                    <a:pt x="8483600" y="5518150"/>
                  </a:cubicBezTo>
                  <a:cubicBezTo>
                    <a:pt x="8483600" y="5584783"/>
                    <a:pt x="8531931" y="5638800"/>
                    <a:pt x="8591550" y="5638800"/>
                  </a:cubicBezTo>
                  <a:cubicBezTo>
                    <a:pt x="8651169" y="5638800"/>
                    <a:pt x="8699500" y="5584783"/>
                    <a:pt x="8699500" y="5518150"/>
                  </a:cubicBezTo>
                  <a:cubicBezTo>
                    <a:pt x="8699500" y="5451517"/>
                    <a:pt x="8651169" y="5397500"/>
                    <a:pt x="8591550" y="5397500"/>
                  </a:cubicBezTo>
                  <a:close/>
                  <a:moveTo>
                    <a:pt x="7410450" y="5346700"/>
                  </a:moveTo>
                  <a:cubicBezTo>
                    <a:pt x="7350831" y="5346700"/>
                    <a:pt x="7302500" y="5400717"/>
                    <a:pt x="7302500" y="5467350"/>
                  </a:cubicBezTo>
                  <a:cubicBezTo>
                    <a:pt x="7302500" y="5533983"/>
                    <a:pt x="7350831" y="5588000"/>
                    <a:pt x="7410450" y="5588000"/>
                  </a:cubicBezTo>
                  <a:cubicBezTo>
                    <a:pt x="7470069" y="5588000"/>
                    <a:pt x="7518400" y="5533983"/>
                    <a:pt x="7518400" y="5467350"/>
                  </a:cubicBezTo>
                  <a:cubicBezTo>
                    <a:pt x="7518400" y="5400717"/>
                    <a:pt x="7470069" y="5346700"/>
                    <a:pt x="7410450" y="5346700"/>
                  </a:cubicBezTo>
                  <a:close/>
                  <a:moveTo>
                    <a:pt x="1746250" y="5029200"/>
                  </a:moveTo>
                  <a:cubicBezTo>
                    <a:pt x="1686631" y="5029200"/>
                    <a:pt x="1638300" y="5083217"/>
                    <a:pt x="1638300" y="5149850"/>
                  </a:cubicBezTo>
                  <a:cubicBezTo>
                    <a:pt x="1638300" y="5216483"/>
                    <a:pt x="1686631" y="5270500"/>
                    <a:pt x="1746250" y="5270500"/>
                  </a:cubicBezTo>
                  <a:cubicBezTo>
                    <a:pt x="1805869" y="5270500"/>
                    <a:pt x="1854200" y="5216483"/>
                    <a:pt x="1854200" y="5149850"/>
                  </a:cubicBezTo>
                  <a:cubicBezTo>
                    <a:pt x="1854200" y="5083217"/>
                    <a:pt x="1805869" y="5029200"/>
                    <a:pt x="1746250" y="5029200"/>
                  </a:cubicBezTo>
                  <a:close/>
                  <a:moveTo>
                    <a:pt x="514350" y="5016500"/>
                  </a:moveTo>
                  <a:cubicBezTo>
                    <a:pt x="454731" y="5016500"/>
                    <a:pt x="406400" y="5070517"/>
                    <a:pt x="406400" y="5137150"/>
                  </a:cubicBezTo>
                  <a:cubicBezTo>
                    <a:pt x="406400" y="5203783"/>
                    <a:pt x="454731" y="5257800"/>
                    <a:pt x="514350" y="5257800"/>
                  </a:cubicBezTo>
                  <a:cubicBezTo>
                    <a:pt x="573969" y="5257800"/>
                    <a:pt x="622300" y="5203783"/>
                    <a:pt x="622300" y="5137150"/>
                  </a:cubicBezTo>
                  <a:cubicBezTo>
                    <a:pt x="622300" y="5070517"/>
                    <a:pt x="573969" y="5016500"/>
                    <a:pt x="514350" y="5016500"/>
                  </a:cubicBezTo>
                  <a:close/>
                  <a:moveTo>
                    <a:pt x="6292850" y="4991100"/>
                  </a:moveTo>
                  <a:cubicBezTo>
                    <a:pt x="6233231" y="4991100"/>
                    <a:pt x="6184900" y="5045117"/>
                    <a:pt x="6184900" y="5111750"/>
                  </a:cubicBezTo>
                  <a:cubicBezTo>
                    <a:pt x="6184900" y="5178383"/>
                    <a:pt x="6233231" y="5232400"/>
                    <a:pt x="6292850" y="5232400"/>
                  </a:cubicBezTo>
                  <a:cubicBezTo>
                    <a:pt x="6352469" y="5232400"/>
                    <a:pt x="6400800" y="5178383"/>
                    <a:pt x="6400800" y="5111750"/>
                  </a:cubicBezTo>
                  <a:cubicBezTo>
                    <a:pt x="6400800" y="5045117"/>
                    <a:pt x="6352469" y="4991100"/>
                    <a:pt x="6292850" y="4991100"/>
                  </a:cubicBezTo>
                  <a:close/>
                  <a:moveTo>
                    <a:pt x="8096250" y="4965700"/>
                  </a:moveTo>
                  <a:cubicBezTo>
                    <a:pt x="8036631" y="4965700"/>
                    <a:pt x="7988300" y="5019717"/>
                    <a:pt x="7988300" y="5086350"/>
                  </a:cubicBezTo>
                  <a:cubicBezTo>
                    <a:pt x="7988300" y="5152983"/>
                    <a:pt x="8036631" y="5207000"/>
                    <a:pt x="8096250" y="5207000"/>
                  </a:cubicBezTo>
                  <a:cubicBezTo>
                    <a:pt x="8155869" y="5207000"/>
                    <a:pt x="8204200" y="5152983"/>
                    <a:pt x="8204200" y="5086350"/>
                  </a:cubicBezTo>
                  <a:cubicBezTo>
                    <a:pt x="8204200" y="5019717"/>
                    <a:pt x="8155869" y="4965700"/>
                    <a:pt x="8096250" y="4965700"/>
                  </a:cubicBezTo>
                  <a:close/>
                  <a:moveTo>
                    <a:pt x="5111750" y="4940300"/>
                  </a:moveTo>
                  <a:cubicBezTo>
                    <a:pt x="5052131" y="4940300"/>
                    <a:pt x="5003800" y="4994317"/>
                    <a:pt x="5003800" y="5060950"/>
                  </a:cubicBezTo>
                  <a:cubicBezTo>
                    <a:pt x="5003800" y="5127583"/>
                    <a:pt x="5052131" y="5181600"/>
                    <a:pt x="5111750" y="5181600"/>
                  </a:cubicBezTo>
                  <a:cubicBezTo>
                    <a:pt x="5171369" y="5181600"/>
                    <a:pt x="5219700" y="5127583"/>
                    <a:pt x="5219700" y="5060950"/>
                  </a:cubicBezTo>
                  <a:cubicBezTo>
                    <a:pt x="5219700" y="4994317"/>
                    <a:pt x="5171369" y="4940300"/>
                    <a:pt x="5111750" y="4940300"/>
                  </a:cubicBezTo>
                  <a:close/>
                  <a:moveTo>
                    <a:pt x="1174750" y="4902200"/>
                  </a:moveTo>
                  <a:cubicBezTo>
                    <a:pt x="1115131" y="4902200"/>
                    <a:pt x="1066800" y="4956217"/>
                    <a:pt x="1066800" y="5022850"/>
                  </a:cubicBezTo>
                  <a:cubicBezTo>
                    <a:pt x="1066800" y="5089483"/>
                    <a:pt x="1115131" y="5143500"/>
                    <a:pt x="1174750" y="5143500"/>
                  </a:cubicBezTo>
                  <a:cubicBezTo>
                    <a:pt x="1234369" y="5143500"/>
                    <a:pt x="1282700" y="5089483"/>
                    <a:pt x="1282700" y="5022850"/>
                  </a:cubicBezTo>
                  <a:cubicBezTo>
                    <a:pt x="1282700" y="4956217"/>
                    <a:pt x="1234369" y="4902200"/>
                    <a:pt x="1174750" y="4902200"/>
                  </a:cubicBezTo>
                  <a:close/>
                  <a:moveTo>
                    <a:pt x="2482850" y="4876800"/>
                  </a:moveTo>
                  <a:cubicBezTo>
                    <a:pt x="2423231" y="4876800"/>
                    <a:pt x="2374900" y="4930817"/>
                    <a:pt x="2374900" y="4997450"/>
                  </a:cubicBezTo>
                  <a:cubicBezTo>
                    <a:pt x="2374900" y="5064083"/>
                    <a:pt x="2423231" y="5118100"/>
                    <a:pt x="2482850" y="5118100"/>
                  </a:cubicBezTo>
                  <a:cubicBezTo>
                    <a:pt x="2542469" y="5118100"/>
                    <a:pt x="2590800" y="5064083"/>
                    <a:pt x="2590800" y="4997450"/>
                  </a:cubicBezTo>
                  <a:cubicBezTo>
                    <a:pt x="2590800" y="4930817"/>
                    <a:pt x="2542469" y="4876800"/>
                    <a:pt x="2482850" y="4876800"/>
                  </a:cubicBezTo>
                  <a:close/>
                  <a:moveTo>
                    <a:pt x="1885950" y="4622800"/>
                  </a:moveTo>
                  <a:cubicBezTo>
                    <a:pt x="1826331" y="4622800"/>
                    <a:pt x="1778000" y="4676817"/>
                    <a:pt x="1778000" y="4743450"/>
                  </a:cubicBezTo>
                  <a:cubicBezTo>
                    <a:pt x="1778000" y="4810083"/>
                    <a:pt x="1826331" y="4864100"/>
                    <a:pt x="1885950" y="4864100"/>
                  </a:cubicBezTo>
                  <a:cubicBezTo>
                    <a:pt x="1945569" y="4864100"/>
                    <a:pt x="1993900" y="4810083"/>
                    <a:pt x="1993900" y="4743450"/>
                  </a:cubicBezTo>
                  <a:cubicBezTo>
                    <a:pt x="1993900" y="4676817"/>
                    <a:pt x="1945569" y="4622800"/>
                    <a:pt x="1885950" y="4622800"/>
                  </a:cubicBezTo>
                  <a:close/>
                  <a:moveTo>
                    <a:pt x="3854450" y="4483100"/>
                  </a:moveTo>
                  <a:cubicBezTo>
                    <a:pt x="3794831" y="4483100"/>
                    <a:pt x="3746500" y="4537117"/>
                    <a:pt x="3746500" y="4603750"/>
                  </a:cubicBezTo>
                  <a:cubicBezTo>
                    <a:pt x="3746500" y="4670383"/>
                    <a:pt x="3794831" y="4724400"/>
                    <a:pt x="3854450" y="4724400"/>
                  </a:cubicBezTo>
                  <a:cubicBezTo>
                    <a:pt x="3914069" y="4724400"/>
                    <a:pt x="3962400" y="4670383"/>
                    <a:pt x="3962400" y="4603750"/>
                  </a:cubicBezTo>
                  <a:cubicBezTo>
                    <a:pt x="3962400" y="4537117"/>
                    <a:pt x="3914069" y="4483100"/>
                    <a:pt x="3854450" y="4483100"/>
                  </a:cubicBezTo>
                  <a:close/>
                  <a:moveTo>
                    <a:pt x="4552950" y="4445000"/>
                  </a:moveTo>
                  <a:cubicBezTo>
                    <a:pt x="4493331" y="4445000"/>
                    <a:pt x="4445000" y="4499017"/>
                    <a:pt x="4445000" y="4565650"/>
                  </a:cubicBezTo>
                  <a:cubicBezTo>
                    <a:pt x="4445000" y="4632283"/>
                    <a:pt x="4493331" y="4686300"/>
                    <a:pt x="4552950" y="4686300"/>
                  </a:cubicBezTo>
                  <a:cubicBezTo>
                    <a:pt x="4612569" y="4686300"/>
                    <a:pt x="4660900" y="4632283"/>
                    <a:pt x="4660900" y="4565650"/>
                  </a:cubicBezTo>
                  <a:cubicBezTo>
                    <a:pt x="4660900" y="4499017"/>
                    <a:pt x="4612569" y="4445000"/>
                    <a:pt x="4552950" y="4445000"/>
                  </a:cubicBezTo>
                  <a:close/>
                  <a:moveTo>
                    <a:pt x="5708650" y="4406900"/>
                  </a:moveTo>
                  <a:cubicBezTo>
                    <a:pt x="5649031" y="4406900"/>
                    <a:pt x="5600700" y="4460917"/>
                    <a:pt x="5600700" y="4527550"/>
                  </a:cubicBezTo>
                  <a:cubicBezTo>
                    <a:pt x="5600700" y="4594183"/>
                    <a:pt x="5649031" y="4648200"/>
                    <a:pt x="5708650" y="4648200"/>
                  </a:cubicBezTo>
                  <a:cubicBezTo>
                    <a:pt x="5768269" y="4648200"/>
                    <a:pt x="5816600" y="4594183"/>
                    <a:pt x="5816600" y="4527550"/>
                  </a:cubicBezTo>
                  <a:cubicBezTo>
                    <a:pt x="5816600" y="4460917"/>
                    <a:pt x="5768269" y="4406900"/>
                    <a:pt x="5708650" y="4406900"/>
                  </a:cubicBezTo>
                  <a:close/>
                  <a:moveTo>
                    <a:pt x="2571750" y="4241800"/>
                  </a:moveTo>
                  <a:cubicBezTo>
                    <a:pt x="2512131" y="4241800"/>
                    <a:pt x="2463800" y="4295817"/>
                    <a:pt x="2463800" y="4362450"/>
                  </a:cubicBezTo>
                  <a:cubicBezTo>
                    <a:pt x="2463800" y="4429083"/>
                    <a:pt x="2512131" y="4483100"/>
                    <a:pt x="2571750" y="4483100"/>
                  </a:cubicBezTo>
                  <a:cubicBezTo>
                    <a:pt x="2631369" y="4483100"/>
                    <a:pt x="2679700" y="4429083"/>
                    <a:pt x="2679700" y="4362450"/>
                  </a:cubicBezTo>
                  <a:cubicBezTo>
                    <a:pt x="2679700" y="4295817"/>
                    <a:pt x="2631369" y="4241800"/>
                    <a:pt x="2571750" y="4241800"/>
                  </a:cubicBezTo>
                  <a:close/>
                  <a:moveTo>
                    <a:pt x="4540250" y="4102100"/>
                  </a:moveTo>
                  <a:cubicBezTo>
                    <a:pt x="4480631" y="4102100"/>
                    <a:pt x="4432300" y="4156117"/>
                    <a:pt x="4432300" y="4222750"/>
                  </a:cubicBezTo>
                  <a:cubicBezTo>
                    <a:pt x="4432300" y="4289383"/>
                    <a:pt x="4480631" y="4343400"/>
                    <a:pt x="4540250" y="4343400"/>
                  </a:cubicBezTo>
                  <a:cubicBezTo>
                    <a:pt x="4599869" y="4343400"/>
                    <a:pt x="4648200" y="4289383"/>
                    <a:pt x="4648200" y="4222750"/>
                  </a:cubicBezTo>
                  <a:cubicBezTo>
                    <a:pt x="4648200" y="4156117"/>
                    <a:pt x="4599869" y="4102100"/>
                    <a:pt x="4540250" y="4102100"/>
                  </a:cubicBezTo>
                  <a:close/>
                  <a:moveTo>
                    <a:pt x="1555750" y="4076700"/>
                  </a:moveTo>
                  <a:cubicBezTo>
                    <a:pt x="1496131" y="4076700"/>
                    <a:pt x="1447800" y="4130717"/>
                    <a:pt x="1447800" y="4197350"/>
                  </a:cubicBezTo>
                  <a:cubicBezTo>
                    <a:pt x="1447800" y="4263983"/>
                    <a:pt x="1496131" y="4318000"/>
                    <a:pt x="1555750" y="4318000"/>
                  </a:cubicBezTo>
                  <a:cubicBezTo>
                    <a:pt x="1615369" y="4318000"/>
                    <a:pt x="1663700" y="4263983"/>
                    <a:pt x="1663700" y="4197350"/>
                  </a:cubicBezTo>
                  <a:cubicBezTo>
                    <a:pt x="1663700" y="4130717"/>
                    <a:pt x="1615369" y="4076700"/>
                    <a:pt x="1555750" y="4076700"/>
                  </a:cubicBezTo>
                  <a:close/>
                  <a:moveTo>
                    <a:pt x="5670550" y="3911600"/>
                  </a:moveTo>
                  <a:cubicBezTo>
                    <a:pt x="5610931" y="3911600"/>
                    <a:pt x="5562600" y="3965617"/>
                    <a:pt x="5562600" y="4032250"/>
                  </a:cubicBezTo>
                  <a:cubicBezTo>
                    <a:pt x="5562600" y="4098883"/>
                    <a:pt x="5610931" y="4152900"/>
                    <a:pt x="5670550" y="4152900"/>
                  </a:cubicBezTo>
                  <a:cubicBezTo>
                    <a:pt x="5730169" y="4152900"/>
                    <a:pt x="5778500" y="4098883"/>
                    <a:pt x="5778500" y="4032250"/>
                  </a:cubicBezTo>
                  <a:cubicBezTo>
                    <a:pt x="5778500" y="3965617"/>
                    <a:pt x="5730169" y="3911600"/>
                    <a:pt x="5670550" y="3911600"/>
                  </a:cubicBezTo>
                  <a:close/>
                  <a:moveTo>
                    <a:pt x="6965950" y="3886200"/>
                  </a:moveTo>
                  <a:cubicBezTo>
                    <a:pt x="6906331" y="3886200"/>
                    <a:pt x="6858000" y="3940217"/>
                    <a:pt x="6858000" y="4006850"/>
                  </a:cubicBezTo>
                  <a:cubicBezTo>
                    <a:pt x="6858000" y="4073483"/>
                    <a:pt x="6906331" y="4127500"/>
                    <a:pt x="6965950" y="4127500"/>
                  </a:cubicBezTo>
                  <a:cubicBezTo>
                    <a:pt x="7025569" y="4127500"/>
                    <a:pt x="7073900" y="4073483"/>
                    <a:pt x="7073900" y="4006850"/>
                  </a:cubicBezTo>
                  <a:cubicBezTo>
                    <a:pt x="7073900" y="3940217"/>
                    <a:pt x="7025569" y="3886200"/>
                    <a:pt x="6965950" y="3886200"/>
                  </a:cubicBezTo>
                  <a:close/>
                  <a:moveTo>
                    <a:pt x="2889250" y="3886200"/>
                  </a:moveTo>
                  <a:cubicBezTo>
                    <a:pt x="2829631" y="3886200"/>
                    <a:pt x="2781300" y="3940217"/>
                    <a:pt x="2781300" y="4006850"/>
                  </a:cubicBezTo>
                  <a:cubicBezTo>
                    <a:pt x="2781300" y="4073483"/>
                    <a:pt x="2829631" y="4127500"/>
                    <a:pt x="2889250" y="4127500"/>
                  </a:cubicBezTo>
                  <a:cubicBezTo>
                    <a:pt x="2948869" y="4127500"/>
                    <a:pt x="2997200" y="4073483"/>
                    <a:pt x="2997200" y="4006850"/>
                  </a:cubicBezTo>
                  <a:cubicBezTo>
                    <a:pt x="2997200" y="3940217"/>
                    <a:pt x="2948869" y="3886200"/>
                    <a:pt x="2889250" y="3886200"/>
                  </a:cubicBezTo>
                  <a:close/>
                  <a:moveTo>
                    <a:pt x="2546350" y="3873500"/>
                  </a:moveTo>
                  <a:cubicBezTo>
                    <a:pt x="2486731" y="3873500"/>
                    <a:pt x="2438400" y="3927517"/>
                    <a:pt x="2438400" y="3994150"/>
                  </a:cubicBezTo>
                  <a:cubicBezTo>
                    <a:pt x="2438400" y="4060783"/>
                    <a:pt x="2486731" y="4114800"/>
                    <a:pt x="2546350" y="4114800"/>
                  </a:cubicBezTo>
                  <a:cubicBezTo>
                    <a:pt x="2605969" y="4114800"/>
                    <a:pt x="2654300" y="4060783"/>
                    <a:pt x="2654300" y="3994150"/>
                  </a:cubicBezTo>
                  <a:cubicBezTo>
                    <a:pt x="2654300" y="3927517"/>
                    <a:pt x="2605969" y="3873500"/>
                    <a:pt x="2546350" y="3873500"/>
                  </a:cubicBezTo>
                  <a:close/>
                  <a:moveTo>
                    <a:pt x="273050" y="3835400"/>
                  </a:moveTo>
                  <a:cubicBezTo>
                    <a:pt x="213431" y="3835400"/>
                    <a:pt x="165100" y="3889417"/>
                    <a:pt x="165100" y="3956050"/>
                  </a:cubicBezTo>
                  <a:cubicBezTo>
                    <a:pt x="165100" y="4022683"/>
                    <a:pt x="213431" y="4076700"/>
                    <a:pt x="273050" y="4076700"/>
                  </a:cubicBezTo>
                  <a:cubicBezTo>
                    <a:pt x="332669" y="4076700"/>
                    <a:pt x="381000" y="4022683"/>
                    <a:pt x="381000" y="3956050"/>
                  </a:cubicBezTo>
                  <a:cubicBezTo>
                    <a:pt x="381000" y="3889417"/>
                    <a:pt x="332669" y="3835400"/>
                    <a:pt x="273050" y="3835400"/>
                  </a:cubicBezTo>
                  <a:close/>
                  <a:moveTo>
                    <a:pt x="6965950" y="3530600"/>
                  </a:moveTo>
                  <a:cubicBezTo>
                    <a:pt x="6906331" y="3530600"/>
                    <a:pt x="6858000" y="3584617"/>
                    <a:pt x="6858000" y="3651250"/>
                  </a:cubicBezTo>
                  <a:cubicBezTo>
                    <a:pt x="6858000" y="3717883"/>
                    <a:pt x="6906331" y="3771900"/>
                    <a:pt x="6965950" y="3771900"/>
                  </a:cubicBezTo>
                  <a:cubicBezTo>
                    <a:pt x="7025569" y="3771900"/>
                    <a:pt x="7073900" y="3717883"/>
                    <a:pt x="7073900" y="3651250"/>
                  </a:cubicBezTo>
                  <a:cubicBezTo>
                    <a:pt x="7073900" y="3584617"/>
                    <a:pt x="7025569" y="3530600"/>
                    <a:pt x="6965950" y="3530600"/>
                  </a:cubicBezTo>
                  <a:close/>
                  <a:moveTo>
                    <a:pt x="5441950" y="3505200"/>
                  </a:moveTo>
                  <a:cubicBezTo>
                    <a:pt x="5382331" y="3505200"/>
                    <a:pt x="5334000" y="3559217"/>
                    <a:pt x="5334000" y="3625850"/>
                  </a:cubicBezTo>
                  <a:cubicBezTo>
                    <a:pt x="5334000" y="3692483"/>
                    <a:pt x="5382331" y="3746500"/>
                    <a:pt x="5441950" y="3746500"/>
                  </a:cubicBezTo>
                  <a:cubicBezTo>
                    <a:pt x="5501569" y="3746500"/>
                    <a:pt x="5549900" y="3692483"/>
                    <a:pt x="5549900" y="3625850"/>
                  </a:cubicBezTo>
                  <a:cubicBezTo>
                    <a:pt x="5549900" y="3559217"/>
                    <a:pt x="5501569" y="3505200"/>
                    <a:pt x="5441950" y="3505200"/>
                  </a:cubicBezTo>
                  <a:close/>
                  <a:moveTo>
                    <a:pt x="3727450" y="3441700"/>
                  </a:moveTo>
                  <a:cubicBezTo>
                    <a:pt x="3667831" y="3441700"/>
                    <a:pt x="3619500" y="3495717"/>
                    <a:pt x="3619500" y="3562350"/>
                  </a:cubicBezTo>
                  <a:cubicBezTo>
                    <a:pt x="3619500" y="3628983"/>
                    <a:pt x="3667831" y="3683000"/>
                    <a:pt x="3727450" y="3683000"/>
                  </a:cubicBezTo>
                  <a:cubicBezTo>
                    <a:pt x="3787069" y="3683000"/>
                    <a:pt x="3835400" y="3628983"/>
                    <a:pt x="3835400" y="3562350"/>
                  </a:cubicBezTo>
                  <a:cubicBezTo>
                    <a:pt x="3835400" y="3495717"/>
                    <a:pt x="3787069" y="3441700"/>
                    <a:pt x="3727450" y="3441700"/>
                  </a:cubicBezTo>
                  <a:close/>
                  <a:moveTo>
                    <a:pt x="4667250" y="3124200"/>
                  </a:moveTo>
                  <a:cubicBezTo>
                    <a:pt x="4607631" y="3124200"/>
                    <a:pt x="4559300" y="3178217"/>
                    <a:pt x="4559300" y="3244850"/>
                  </a:cubicBezTo>
                  <a:cubicBezTo>
                    <a:pt x="4559300" y="3311483"/>
                    <a:pt x="4607631" y="3365500"/>
                    <a:pt x="4667250" y="3365500"/>
                  </a:cubicBezTo>
                  <a:cubicBezTo>
                    <a:pt x="4726869" y="3365500"/>
                    <a:pt x="4775200" y="3311483"/>
                    <a:pt x="4775200" y="3244850"/>
                  </a:cubicBezTo>
                  <a:cubicBezTo>
                    <a:pt x="4775200" y="3178217"/>
                    <a:pt x="4726869" y="3124200"/>
                    <a:pt x="4667250" y="3124200"/>
                  </a:cubicBezTo>
                  <a:close/>
                  <a:moveTo>
                    <a:pt x="2317750" y="2946400"/>
                  </a:moveTo>
                  <a:cubicBezTo>
                    <a:pt x="2258131" y="2946400"/>
                    <a:pt x="2209800" y="3000417"/>
                    <a:pt x="2209800" y="3067050"/>
                  </a:cubicBezTo>
                  <a:cubicBezTo>
                    <a:pt x="2209800" y="3133683"/>
                    <a:pt x="2258131" y="3187700"/>
                    <a:pt x="2317750" y="3187700"/>
                  </a:cubicBezTo>
                  <a:cubicBezTo>
                    <a:pt x="2377369" y="3187700"/>
                    <a:pt x="2425700" y="3133683"/>
                    <a:pt x="2425700" y="3067050"/>
                  </a:cubicBezTo>
                  <a:cubicBezTo>
                    <a:pt x="2425700" y="3000417"/>
                    <a:pt x="2377369" y="2946400"/>
                    <a:pt x="2317750" y="2946400"/>
                  </a:cubicBezTo>
                  <a:close/>
                  <a:moveTo>
                    <a:pt x="1060450" y="2908300"/>
                  </a:moveTo>
                  <a:cubicBezTo>
                    <a:pt x="1000831" y="2908300"/>
                    <a:pt x="952500" y="2962317"/>
                    <a:pt x="952500" y="3028950"/>
                  </a:cubicBezTo>
                  <a:cubicBezTo>
                    <a:pt x="952500" y="3095583"/>
                    <a:pt x="1000831" y="3149600"/>
                    <a:pt x="1060450" y="3149600"/>
                  </a:cubicBezTo>
                  <a:cubicBezTo>
                    <a:pt x="1120069" y="3149600"/>
                    <a:pt x="1168400" y="3095583"/>
                    <a:pt x="1168400" y="3028950"/>
                  </a:cubicBezTo>
                  <a:cubicBezTo>
                    <a:pt x="1168400" y="2962317"/>
                    <a:pt x="1120069" y="2908300"/>
                    <a:pt x="1060450" y="2908300"/>
                  </a:cubicBezTo>
                  <a:close/>
                  <a:moveTo>
                    <a:pt x="4210050" y="2819400"/>
                  </a:moveTo>
                  <a:cubicBezTo>
                    <a:pt x="4150431" y="2819400"/>
                    <a:pt x="4102100" y="2873417"/>
                    <a:pt x="4102100" y="2940050"/>
                  </a:cubicBezTo>
                  <a:cubicBezTo>
                    <a:pt x="4102100" y="3006683"/>
                    <a:pt x="4150431" y="3060700"/>
                    <a:pt x="4210050" y="3060700"/>
                  </a:cubicBezTo>
                  <a:cubicBezTo>
                    <a:pt x="4269669" y="3060700"/>
                    <a:pt x="4318000" y="3006683"/>
                    <a:pt x="4318000" y="2940050"/>
                  </a:cubicBezTo>
                  <a:cubicBezTo>
                    <a:pt x="4318000" y="2873417"/>
                    <a:pt x="4269669" y="2819400"/>
                    <a:pt x="4210050" y="2819400"/>
                  </a:cubicBezTo>
                  <a:close/>
                  <a:moveTo>
                    <a:pt x="7461250" y="2794000"/>
                  </a:moveTo>
                  <a:cubicBezTo>
                    <a:pt x="7401631" y="2794000"/>
                    <a:pt x="7353300" y="2848017"/>
                    <a:pt x="7353300" y="2914650"/>
                  </a:cubicBezTo>
                  <a:cubicBezTo>
                    <a:pt x="7353300" y="2981283"/>
                    <a:pt x="7401631" y="3035300"/>
                    <a:pt x="7461250" y="3035300"/>
                  </a:cubicBezTo>
                  <a:cubicBezTo>
                    <a:pt x="7520869" y="3035300"/>
                    <a:pt x="7569200" y="2981283"/>
                    <a:pt x="7569200" y="2914650"/>
                  </a:cubicBezTo>
                  <a:cubicBezTo>
                    <a:pt x="7569200" y="2848017"/>
                    <a:pt x="7520869" y="2794000"/>
                    <a:pt x="7461250" y="2794000"/>
                  </a:cubicBezTo>
                  <a:close/>
                  <a:moveTo>
                    <a:pt x="3409950" y="2667000"/>
                  </a:moveTo>
                  <a:cubicBezTo>
                    <a:pt x="3350331" y="2667000"/>
                    <a:pt x="3302000" y="2721017"/>
                    <a:pt x="3302000" y="2787650"/>
                  </a:cubicBezTo>
                  <a:cubicBezTo>
                    <a:pt x="3302000" y="2854283"/>
                    <a:pt x="3350331" y="2908300"/>
                    <a:pt x="3409950" y="2908300"/>
                  </a:cubicBezTo>
                  <a:cubicBezTo>
                    <a:pt x="3469569" y="2908300"/>
                    <a:pt x="3517900" y="2854283"/>
                    <a:pt x="3517900" y="2787650"/>
                  </a:cubicBezTo>
                  <a:cubicBezTo>
                    <a:pt x="3517900" y="2721017"/>
                    <a:pt x="3469569" y="2667000"/>
                    <a:pt x="3409950" y="2667000"/>
                  </a:cubicBezTo>
                  <a:close/>
                  <a:moveTo>
                    <a:pt x="7956550" y="2628900"/>
                  </a:moveTo>
                  <a:cubicBezTo>
                    <a:pt x="7896931" y="2628900"/>
                    <a:pt x="7848600" y="2682917"/>
                    <a:pt x="7848600" y="2749550"/>
                  </a:cubicBezTo>
                  <a:cubicBezTo>
                    <a:pt x="7848600" y="2816183"/>
                    <a:pt x="7896931" y="2870200"/>
                    <a:pt x="7956550" y="2870200"/>
                  </a:cubicBezTo>
                  <a:cubicBezTo>
                    <a:pt x="8016169" y="2870200"/>
                    <a:pt x="8064500" y="2816183"/>
                    <a:pt x="8064500" y="2749550"/>
                  </a:cubicBezTo>
                  <a:cubicBezTo>
                    <a:pt x="8064500" y="2682917"/>
                    <a:pt x="8016169" y="2628900"/>
                    <a:pt x="7956550" y="2628900"/>
                  </a:cubicBezTo>
                  <a:close/>
                  <a:moveTo>
                    <a:pt x="5060950" y="2578100"/>
                  </a:moveTo>
                  <a:cubicBezTo>
                    <a:pt x="5001331" y="2578100"/>
                    <a:pt x="4953000" y="2632117"/>
                    <a:pt x="4953000" y="2698750"/>
                  </a:cubicBezTo>
                  <a:cubicBezTo>
                    <a:pt x="4953000" y="2765383"/>
                    <a:pt x="5001331" y="2819400"/>
                    <a:pt x="5060950" y="2819400"/>
                  </a:cubicBezTo>
                  <a:cubicBezTo>
                    <a:pt x="5120569" y="2819400"/>
                    <a:pt x="5168900" y="2765383"/>
                    <a:pt x="5168900" y="2698750"/>
                  </a:cubicBezTo>
                  <a:cubicBezTo>
                    <a:pt x="5168900" y="2632117"/>
                    <a:pt x="5120569" y="2578100"/>
                    <a:pt x="5060950" y="2578100"/>
                  </a:cubicBezTo>
                  <a:close/>
                  <a:moveTo>
                    <a:pt x="9034463" y="2413000"/>
                  </a:moveTo>
                  <a:cubicBezTo>
                    <a:pt x="8974844" y="2413000"/>
                    <a:pt x="8926513" y="2467017"/>
                    <a:pt x="8926513" y="2533650"/>
                  </a:cubicBezTo>
                  <a:cubicBezTo>
                    <a:pt x="8926513" y="2600283"/>
                    <a:pt x="8974844" y="2654300"/>
                    <a:pt x="9034463" y="2654300"/>
                  </a:cubicBezTo>
                  <a:cubicBezTo>
                    <a:pt x="9094082" y="2654300"/>
                    <a:pt x="9142413" y="2600283"/>
                    <a:pt x="9142413" y="2533650"/>
                  </a:cubicBezTo>
                  <a:cubicBezTo>
                    <a:pt x="9142413" y="2467017"/>
                    <a:pt x="9094082" y="2413000"/>
                    <a:pt x="9034463" y="2413000"/>
                  </a:cubicBezTo>
                  <a:close/>
                  <a:moveTo>
                    <a:pt x="7461250" y="2197100"/>
                  </a:moveTo>
                  <a:cubicBezTo>
                    <a:pt x="7401631" y="2197100"/>
                    <a:pt x="7353300" y="2251117"/>
                    <a:pt x="7353300" y="2317750"/>
                  </a:cubicBezTo>
                  <a:cubicBezTo>
                    <a:pt x="7353300" y="2384383"/>
                    <a:pt x="7401631" y="2438400"/>
                    <a:pt x="7461250" y="2438400"/>
                  </a:cubicBezTo>
                  <a:cubicBezTo>
                    <a:pt x="7520869" y="2438400"/>
                    <a:pt x="7569200" y="2384383"/>
                    <a:pt x="7569200" y="2317750"/>
                  </a:cubicBezTo>
                  <a:cubicBezTo>
                    <a:pt x="7569200" y="2251117"/>
                    <a:pt x="7520869" y="2197100"/>
                    <a:pt x="7461250" y="2197100"/>
                  </a:cubicBezTo>
                  <a:close/>
                  <a:moveTo>
                    <a:pt x="4476750" y="2171700"/>
                  </a:moveTo>
                  <a:cubicBezTo>
                    <a:pt x="4417131" y="2171700"/>
                    <a:pt x="4368800" y="2225717"/>
                    <a:pt x="4368800" y="2292350"/>
                  </a:cubicBezTo>
                  <a:cubicBezTo>
                    <a:pt x="4368800" y="2358983"/>
                    <a:pt x="4417131" y="2413000"/>
                    <a:pt x="4476750" y="2413000"/>
                  </a:cubicBezTo>
                  <a:cubicBezTo>
                    <a:pt x="4536369" y="2413000"/>
                    <a:pt x="4584700" y="2358983"/>
                    <a:pt x="4584700" y="2292350"/>
                  </a:cubicBezTo>
                  <a:cubicBezTo>
                    <a:pt x="4584700" y="2225717"/>
                    <a:pt x="4536369" y="2171700"/>
                    <a:pt x="4476750" y="2171700"/>
                  </a:cubicBezTo>
                  <a:close/>
                  <a:moveTo>
                    <a:pt x="1847850" y="2108200"/>
                  </a:moveTo>
                  <a:cubicBezTo>
                    <a:pt x="1788231" y="2108200"/>
                    <a:pt x="1739900" y="2162217"/>
                    <a:pt x="1739900" y="2228850"/>
                  </a:cubicBezTo>
                  <a:cubicBezTo>
                    <a:pt x="1739900" y="2295483"/>
                    <a:pt x="1788231" y="2349500"/>
                    <a:pt x="1847850" y="2349500"/>
                  </a:cubicBezTo>
                  <a:cubicBezTo>
                    <a:pt x="1907469" y="2349500"/>
                    <a:pt x="1955800" y="2295483"/>
                    <a:pt x="1955800" y="2228850"/>
                  </a:cubicBezTo>
                  <a:cubicBezTo>
                    <a:pt x="1955800" y="2162217"/>
                    <a:pt x="1907469" y="2108200"/>
                    <a:pt x="1847850" y="2108200"/>
                  </a:cubicBezTo>
                  <a:close/>
                  <a:moveTo>
                    <a:pt x="8832850" y="2095500"/>
                  </a:moveTo>
                  <a:cubicBezTo>
                    <a:pt x="8773231" y="2095500"/>
                    <a:pt x="8724900" y="2149517"/>
                    <a:pt x="8724900" y="2216150"/>
                  </a:cubicBezTo>
                  <a:cubicBezTo>
                    <a:pt x="8724900" y="2282783"/>
                    <a:pt x="8773231" y="2336800"/>
                    <a:pt x="8832850" y="2336800"/>
                  </a:cubicBezTo>
                  <a:cubicBezTo>
                    <a:pt x="8892469" y="2336800"/>
                    <a:pt x="8940800" y="2282783"/>
                    <a:pt x="8940800" y="2216150"/>
                  </a:cubicBezTo>
                  <a:cubicBezTo>
                    <a:pt x="8940800" y="2149517"/>
                    <a:pt x="8892469" y="2095500"/>
                    <a:pt x="8832850" y="2095500"/>
                  </a:cubicBezTo>
                  <a:close/>
                  <a:moveTo>
                    <a:pt x="3905250" y="1930400"/>
                  </a:moveTo>
                  <a:cubicBezTo>
                    <a:pt x="3845631" y="1930400"/>
                    <a:pt x="3797300" y="1984417"/>
                    <a:pt x="3797300" y="2051050"/>
                  </a:cubicBezTo>
                  <a:cubicBezTo>
                    <a:pt x="3797300" y="2117683"/>
                    <a:pt x="3845631" y="2171700"/>
                    <a:pt x="3905250" y="2171700"/>
                  </a:cubicBezTo>
                  <a:cubicBezTo>
                    <a:pt x="3964869" y="2171700"/>
                    <a:pt x="4013200" y="2117683"/>
                    <a:pt x="4013200" y="2051050"/>
                  </a:cubicBezTo>
                  <a:cubicBezTo>
                    <a:pt x="4013200" y="1984417"/>
                    <a:pt x="3964869" y="1930400"/>
                    <a:pt x="3905250" y="1930400"/>
                  </a:cubicBezTo>
                  <a:close/>
                  <a:moveTo>
                    <a:pt x="590550" y="1879600"/>
                  </a:moveTo>
                  <a:cubicBezTo>
                    <a:pt x="530931" y="1879600"/>
                    <a:pt x="482600" y="1933617"/>
                    <a:pt x="482600" y="2000250"/>
                  </a:cubicBezTo>
                  <a:cubicBezTo>
                    <a:pt x="482600" y="2066883"/>
                    <a:pt x="530931" y="2120900"/>
                    <a:pt x="590550" y="2120900"/>
                  </a:cubicBezTo>
                  <a:cubicBezTo>
                    <a:pt x="650169" y="2120900"/>
                    <a:pt x="698500" y="2066883"/>
                    <a:pt x="698500" y="2000250"/>
                  </a:cubicBezTo>
                  <a:cubicBezTo>
                    <a:pt x="698500" y="1933617"/>
                    <a:pt x="650169" y="1879600"/>
                    <a:pt x="590550" y="1879600"/>
                  </a:cubicBezTo>
                  <a:close/>
                  <a:moveTo>
                    <a:pt x="4400550" y="1765300"/>
                  </a:moveTo>
                  <a:cubicBezTo>
                    <a:pt x="4340931" y="1765300"/>
                    <a:pt x="4292600" y="1819317"/>
                    <a:pt x="4292600" y="1885950"/>
                  </a:cubicBezTo>
                  <a:cubicBezTo>
                    <a:pt x="4292600" y="1952583"/>
                    <a:pt x="4340931" y="2006600"/>
                    <a:pt x="4400550" y="2006600"/>
                  </a:cubicBezTo>
                  <a:cubicBezTo>
                    <a:pt x="4460169" y="2006600"/>
                    <a:pt x="4508500" y="1952583"/>
                    <a:pt x="4508500" y="1885950"/>
                  </a:cubicBezTo>
                  <a:cubicBezTo>
                    <a:pt x="4508500" y="1819317"/>
                    <a:pt x="4460169" y="1765300"/>
                    <a:pt x="4400550" y="1765300"/>
                  </a:cubicBezTo>
                  <a:close/>
                  <a:moveTo>
                    <a:pt x="768350" y="1612900"/>
                  </a:moveTo>
                  <a:cubicBezTo>
                    <a:pt x="708731" y="1612900"/>
                    <a:pt x="660400" y="1666917"/>
                    <a:pt x="660400" y="1733550"/>
                  </a:cubicBezTo>
                  <a:cubicBezTo>
                    <a:pt x="660400" y="1800183"/>
                    <a:pt x="708731" y="1854200"/>
                    <a:pt x="768350" y="1854200"/>
                  </a:cubicBezTo>
                  <a:cubicBezTo>
                    <a:pt x="827969" y="1854200"/>
                    <a:pt x="876300" y="1800183"/>
                    <a:pt x="876300" y="1733550"/>
                  </a:cubicBezTo>
                  <a:cubicBezTo>
                    <a:pt x="876300" y="1666917"/>
                    <a:pt x="827969" y="1612900"/>
                    <a:pt x="768350" y="1612900"/>
                  </a:cubicBezTo>
                  <a:close/>
                  <a:moveTo>
                    <a:pt x="6470650" y="1384300"/>
                  </a:moveTo>
                  <a:cubicBezTo>
                    <a:pt x="6411031" y="1384300"/>
                    <a:pt x="6362700" y="1438317"/>
                    <a:pt x="6362700" y="1504950"/>
                  </a:cubicBezTo>
                  <a:cubicBezTo>
                    <a:pt x="6362700" y="1571583"/>
                    <a:pt x="6411031" y="1625600"/>
                    <a:pt x="6470650" y="1625600"/>
                  </a:cubicBezTo>
                  <a:cubicBezTo>
                    <a:pt x="6530269" y="1625600"/>
                    <a:pt x="6578600" y="1571583"/>
                    <a:pt x="6578600" y="1504950"/>
                  </a:cubicBezTo>
                  <a:cubicBezTo>
                    <a:pt x="6578600" y="1438317"/>
                    <a:pt x="6530269" y="1384300"/>
                    <a:pt x="6470650" y="1384300"/>
                  </a:cubicBezTo>
                  <a:close/>
                  <a:moveTo>
                    <a:pt x="7385050" y="1143000"/>
                  </a:moveTo>
                  <a:cubicBezTo>
                    <a:pt x="7325431" y="1143000"/>
                    <a:pt x="7277100" y="1197017"/>
                    <a:pt x="7277100" y="1263650"/>
                  </a:cubicBezTo>
                  <a:cubicBezTo>
                    <a:pt x="7277100" y="1330283"/>
                    <a:pt x="7325431" y="1384300"/>
                    <a:pt x="7385050" y="1384300"/>
                  </a:cubicBezTo>
                  <a:cubicBezTo>
                    <a:pt x="7444669" y="1384300"/>
                    <a:pt x="7493000" y="1330283"/>
                    <a:pt x="7493000" y="1263650"/>
                  </a:cubicBezTo>
                  <a:cubicBezTo>
                    <a:pt x="7493000" y="1197017"/>
                    <a:pt x="7444669" y="1143000"/>
                    <a:pt x="7385050" y="1143000"/>
                  </a:cubicBezTo>
                  <a:close/>
                  <a:moveTo>
                    <a:pt x="7842250" y="990600"/>
                  </a:moveTo>
                  <a:cubicBezTo>
                    <a:pt x="7782631" y="990600"/>
                    <a:pt x="7734300" y="1044617"/>
                    <a:pt x="7734300" y="1111250"/>
                  </a:cubicBezTo>
                  <a:cubicBezTo>
                    <a:pt x="7734300" y="1177883"/>
                    <a:pt x="7782631" y="1231900"/>
                    <a:pt x="7842250" y="1231900"/>
                  </a:cubicBezTo>
                  <a:cubicBezTo>
                    <a:pt x="7901869" y="1231900"/>
                    <a:pt x="7950200" y="1177883"/>
                    <a:pt x="7950200" y="1111250"/>
                  </a:cubicBezTo>
                  <a:cubicBezTo>
                    <a:pt x="7950200" y="1044617"/>
                    <a:pt x="7901869" y="990600"/>
                    <a:pt x="7842250" y="990600"/>
                  </a:cubicBezTo>
                  <a:close/>
                  <a:moveTo>
                    <a:pt x="3511550" y="965200"/>
                  </a:moveTo>
                  <a:cubicBezTo>
                    <a:pt x="3451931" y="965200"/>
                    <a:pt x="3403600" y="1019217"/>
                    <a:pt x="3403600" y="1085850"/>
                  </a:cubicBezTo>
                  <a:cubicBezTo>
                    <a:pt x="3403600" y="1152483"/>
                    <a:pt x="3451931" y="1206500"/>
                    <a:pt x="3511550" y="1206500"/>
                  </a:cubicBezTo>
                  <a:cubicBezTo>
                    <a:pt x="3571169" y="1206500"/>
                    <a:pt x="3619500" y="1152483"/>
                    <a:pt x="3619500" y="1085850"/>
                  </a:cubicBezTo>
                  <a:cubicBezTo>
                    <a:pt x="3619500" y="1019217"/>
                    <a:pt x="3571169" y="965200"/>
                    <a:pt x="3511550" y="965200"/>
                  </a:cubicBezTo>
                  <a:close/>
                  <a:moveTo>
                    <a:pt x="1606550" y="927100"/>
                  </a:moveTo>
                  <a:cubicBezTo>
                    <a:pt x="1546931" y="927100"/>
                    <a:pt x="1498600" y="981117"/>
                    <a:pt x="1498600" y="1047750"/>
                  </a:cubicBezTo>
                  <a:cubicBezTo>
                    <a:pt x="1498600" y="1114383"/>
                    <a:pt x="1546931" y="1168400"/>
                    <a:pt x="1606550" y="1168400"/>
                  </a:cubicBezTo>
                  <a:cubicBezTo>
                    <a:pt x="1666169" y="1168400"/>
                    <a:pt x="1714500" y="1114383"/>
                    <a:pt x="1714500" y="1047750"/>
                  </a:cubicBezTo>
                  <a:cubicBezTo>
                    <a:pt x="1714500" y="981117"/>
                    <a:pt x="1666169" y="927100"/>
                    <a:pt x="1606550" y="927100"/>
                  </a:cubicBezTo>
                  <a:close/>
                  <a:moveTo>
                    <a:pt x="5378450" y="901700"/>
                  </a:moveTo>
                  <a:cubicBezTo>
                    <a:pt x="5318831" y="901700"/>
                    <a:pt x="5270500" y="955717"/>
                    <a:pt x="5270500" y="1022350"/>
                  </a:cubicBezTo>
                  <a:cubicBezTo>
                    <a:pt x="5270500" y="1088983"/>
                    <a:pt x="5318831" y="1143000"/>
                    <a:pt x="5378450" y="1143000"/>
                  </a:cubicBezTo>
                  <a:cubicBezTo>
                    <a:pt x="5438069" y="1143000"/>
                    <a:pt x="5486400" y="1088983"/>
                    <a:pt x="5486400" y="1022350"/>
                  </a:cubicBezTo>
                  <a:cubicBezTo>
                    <a:pt x="5486400" y="955717"/>
                    <a:pt x="5438069" y="901700"/>
                    <a:pt x="5378450" y="901700"/>
                  </a:cubicBezTo>
                  <a:close/>
                  <a:moveTo>
                    <a:pt x="2673350" y="876300"/>
                  </a:moveTo>
                  <a:cubicBezTo>
                    <a:pt x="2613731" y="876300"/>
                    <a:pt x="2565400" y="930317"/>
                    <a:pt x="2565400" y="996950"/>
                  </a:cubicBezTo>
                  <a:cubicBezTo>
                    <a:pt x="2565400" y="1063583"/>
                    <a:pt x="2613731" y="1117600"/>
                    <a:pt x="2673350" y="1117600"/>
                  </a:cubicBezTo>
                  <a:cubicBezTo>
                    <a:pt x="2732969" y="1117600"/>
                    <a:pt x="2781300" y="1063583"/>
                    <a:pt x="2781300" y="996950"/>
                  </a:cubicBezTo>
                  <a:cubicBezTo>
                    <a:pt x="2781300" y="930317"/>
                    <a:pt x="2732969" y="876300"/>
                    <a:pt x="2673350" y="876300"/>
                  </a:cubicBezTo>
                  <a:close/>
                  <a:moveTo>
                    <a:pt x="4349750" y="698500"/>
                  </a:moveTo>
                  <a:cubicBezTo>
                    <a:pt x="4290131" y="698500"/>
                    <a:pt x="4241800" y="752517"/>
                    <a:pt x="4241800" y="819150"/>
                  </a:cubicBezTo>
                  <a:cubicBezTo>
                    <a:pt x="4241800" y="885783"/>
                    <a:pt x="4290131" y="939800"/>
                    <a:pt x="4349750" y="939800"/>
                  </a:cubicBezTo>
                  <a:cubicBezTo>
                    <a:pt x="4409369" y="939800"/>
                    <a:pt x="4457700" y="885783"/>
                    <a:pt x="4457700" y="819150"/>
                  </a:cubicBezTo>
                  <a:cubicBezTo>
                    <a:pt x="4457700" y="752517"/>
                    <a:pt x="4409369" y="698500"/>
                    <a:pt x="4349750" y="698500"/>
                  </a:cubicBezTo>
                  <a:close/>
                  <a:moveTo>
                    <a:pt x="3765550" y="647700"/>
                  </a:moveTo>
                  <a:cubicBezTo>
                    <a:pt x="3705931" y="647700"/>
                    <a:pt x="3657600" y="701717"/>
                    <a:pt x="3657600" y="768350"/>
                  </a:cubicBezTo>
                  <a:cubicBezTo>
                    <a:pt x="3657600" y="834983"/>
                    <a:pt x="3705931" y="889000"/>
                    <a:pt x="3765550" y="889000"/>
                  </a:cubicBezTo>
                  <a:cubicBezTo>
                    <a:pt x="3825169" y="889000"/>
                    <a:pt x="3873500" y="834983"/>
                    <a:pt x="3873500" y="768350"/>
                  </a:cubicBezTo>
                  <a:cubicBezTo>
                    <a:pt x="3873500" y="701717"/>
                    <a:pt x="3825169" y="647700"/>
                    <a:pt x="3765550" y="647700"/>
                  </a:cubicBezTo>
                  <a:close/>
                  <a:moveTo>
                    <a:pt x="8528050" y="609600"/>
                  </a:moveTo>
                  <a:cubicBezTo>
                    <a:pt x="8468431" y="609600"/>
                    <a:pt x="8420100" y="663617"/>
                    <a:pt x="8420100" y="730250"/>
                  </a:cubicBezTo>
                  <a:cubicBezTo>
                    <a:pt x="8420100" y="796883"/>
                    <a:pt x="8468431" y="850900"/>
                    <a:pt x="8528050" y="850900"/>
                  </a:cubicBezTo>
                  <a:cubicBezTo>
                    <a:pt x="8587669" y="850900"/>
                    <a:pt x="8636000" y="796883"/>
                    <a:pt x="8636000" y="730250"/>
                  </a:cubicBezTo>
                  <a:cubicBezTo>
                    <a:pt x="8636000" y="663617"/>
                    <a:pt x="8587669" y="609600"/>
                    <a:pt x="8528050" y="609600"/>
                  </a:cubicBezTo>
                  <a:close/>
                  <a:moveTo>
                    <a:pt x="6178550" y="533400"/>
                  </a:moveTo>
                  <a:cubicBezTo>
                    <a:pt x="6118931" y="533400"/>
                    <a:pt x="6070600" y="587417"/>
                    <a:pt x="6070600" y="654050"/>
                  </a:cubicBezTo>
                  <a:cubicBezTo>
                    <a:pt x="6070600" y="720683"/>
                    <a:pt x="6118931" y="774700"/>
                    <a:pt x="6178550" y="774700"/>
                  </a:cubicBezTo>
                  <a:cubicBezTo>
                    <a:pt x="6238169" y="774700"/>
                    <a:pt x="6286500" y="720683"/>
                    <a:pt x="6286500" y="654050"/>
                  </a:cubicBezTo>
                  <a:cubicBezTo>
                    <a:pt x="6286500" y="587417"/>
                    <a:pt x="6238169" y="533400"/>
                    <a:pt x="6178550" y="533400"/>
                  </a:cubicBezTo>
                  <a:close/>
                  <a:moveTo>
                    <a:pt x="793750" y="266700"/>
                  </a:moveTo>
                  <a:cubicBezTo>
                    <a:pt x="734131" y="266700"/>
                    <a:pt x="685800" y="320717"/>
                    <a:pt x="685800" y="387350"/>
                  </a:cubicBezTo>
                  <a:cubicBezTo>
                    <a:pt x="685800" y="453983"/>
                    <a:pt x="734131" y="508000"/>
                    <a:pt x="793750" y="508000"/>
                  </a:cubicBezTo>
                  <a:cubicBezTo>
                    <a:pt x="853369" y="508000"/>
                    <a:pt x="901700" y="453983"/>
                    <a:pt x="901700" y="387350"/>
                  </a:cubicBezTo>
                  <a:cubicBezTo>
                    <a:pt x="901700" y="320717"/>
                    <a:pt x="853369" y="266700"/>
                    <a:pt x="793750" y="266700"/>
                  </a:cubicBezTo>
                  <a:close/>
                  <a:moveTo>
                    <a:pt x="6229350" y="203200"/>
                  </a:moveTo>
                  <a:cubicBezTo>
                    <a:pt x="6169731" y="203200"/>
                    <a:pt x="6121400" y="257217"/>
                    <a:pt x="6121400" y="323850"/>
                  </a:cubicBezTo>
                  <a:cubicBezTo>
                    <a:pt x="6121400" y="390483"/>
                    <a:pt x="6169731" y="444500"/>
                    <a:pt x="6229350" y="444500"/>
                  </a:cubicBezTo>
                  <a:cubicBezTo>
                    <a:pt x="6288969" y="444500"/>
                    <a:pt x="6337300" y="390483"/>
                    <a:pt x="6337300" y="323850"/>
                  </a:cubicBezTo>
                  <a:cubicBezTo>
                    <a:pt x="6337300" y="257217"/>
                    <a:pt x="6288969" y="203200"/>
                    <a:pt x="6229350" y="203200"/>
                  </a:cubicBezTo>
                  <a:close/>
                  <a:moveTo>
                    <a:pt x="2254250" y="203200"/>
                  </a:moveTo>
                  <a:cubicBezTo>
                    <a:pt x="2194631" y="203200"/>
                    <a:pt x="2146300" y="257217"/>
                    <a:pt x="2146300" y="323850"/>
                  </a:cubicBezTo>
                  <a:cubicBezTo>
                    <a:pt x="2146300" y="390483"/>
                    <a:pt x="2194631" y="444500"/>
                    <a:pt x="2254250" y="444500"/>
                  </a:cubicBezTo>
                  <a:cubicBezTo>
                    <a:pt x="2313869" y="444500"/>
                    <a:pt x="2362200" y="390483"/>
                    <a:pt x="2362200" y="323850"/>
                  </a:cubicBezTo>
                  <a:cubicBezTo>
                    <a:pt x="2362200" y="257217"/>
                    <a:pt x="2313869" y="203200"/>
                    <a:pt x="2254250" y="203200"/>
                  </a:cubicBezTo>
                  <a:close/>
                  <a:moveTo>
                    <a:pt x="0" y="0"/>
                  </a:moveTo>
                  <a:lnTo>
                    <a:pt x="10109200" y="0"/>
                  </a:lnTo>
                  <a:lnTo>
                    <a:pt x="101092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2333" y="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Contiguous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72333" y="2286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Clumped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6933" y="4572000"/>
              <a:ext cx="2698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Random</a:t>
              </a:r>
            </a:p>
          </p:txBody>
        </p:sp>
      </p:grpSp>
      <p:pic>
        <p:nvPicPr>
          <p:cNvPr id="18" name="Picture 17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233" r="4235" b="50933"/>
          <a:stretch/>
        </p:blipFill>
        <p:spPr>
          <a:xfrm>
            <a:off x="3799300" y="2468227"/>
            <a:ext cx="2170112" cy="2146971"/>
          </a:xfrm>
          <a:prstGeom prst="rect">
            <a:avLst/>
          </a:prstGeom>
        </p:spPr>
      </p:pic>
      <p:pic>
        <p:nvPicPr>
          <p:cNvPr id="19" name="Picture 18" descr="clearing pic1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3" t="53750" r="4235" b="2416"/>
          <a:stretch/>
        </p:blipFill>
        <p:spPr>
          <a:xfrm>
            <a:off x="3799300" y="4711029"/>
            <a:ext cx="2170112" cy="214697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517900" y="457200"/>
            <a:ext cx="419100" cy="584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6200000">
            <a:off x="2378287" y="11718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2378287" y="33689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2378287" y="5578745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Log. Richness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78300" y="330200"/>
            <a:ext cx="5461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143500" y="1363134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130798" y="5820835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0084733"/>
              </p:ext>
            </p:extLst>
          </p:nvPr>
        </p:nvGraphicFramePr>
        <p:xfrm>
          <a:off x="6835775" y="1004888"/>
          <a:ext cx="11350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5" name="Equation" r:id="rId6" imgW="812800" imgH="431800" progId="Equation.3">
                  <p:embed/>
                </p:oleObj>
              </mc:Choice>
              <mc:Fallback>
                <p:oleObj name="Equation" r:id="rId6" imgW="812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35775" y="1004888"/>
                        <a:ext cx="11350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9600827"/>
              </p:ext>
            </p:extLst>
          </p:nvPr>
        </p:nvGraphicFramePr>
        <p:xfrm>
          <a:off x="6353175" y="54991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6" name="Equation" r:id="rId8" imgW="1485900" imgH="431800" progId="Equation.3">
                  <p:embed/>
                </p:oleObj>
              </mc:Choice>
              <mc:Fallback>
                <p:oleObj name="Equation" r:id="rId8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53175" y="54991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5186"/>
              </p:ext>
            </p:extLst>
          </p:nvPr>
        </p:nvGraphicFramePr>
        <p:xfrm>
          <a:off x="6365875" y="3644900"/>
          <a:ext cx="2074863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7" name="Equation" r:id="rId10" imgW="1485900" imgH="431800" progId="Equation.3">
                  <p:embed/>
                </p:oleObj>
              </mc:Choice>
              <mc:Fallback>
                <p:oleObj name="Equation" r:id="rId10" imgW="14859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65875" y="3644900"/>
                        <a:ext cx="2074863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8226195"/>
              </p:ext>
            </p:extLst>
          </p:nvPr>
        </p:nvGraphicFramePr>
        <p:xfrm>
          <a:off x="6716713" y="2844800"/>
          <a:ext cx="1347787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8" name="Equation" r:id="rId12" imgW="965200" imgH="431800" progId="Equation.3">
                  <p:embed/>
                </p:oleObj>
              </mc:Choice>
              <mc:Fallback>
                <p:oleObj name="Equation" r:id="rId12" imgW="965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16713" y="2844800"/>
                        <a:ext cx="1347787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6132226" y="533400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Worst case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44926" y="5041900"/>
            <a:ext cx="264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‘Best’ case</a:t>
            </a:r>
          </a:p>
        </p:txBody>
      </p:sp>
      <p:sp>
        <p:nvSpPr>
          <p:cNvPr id="8" name="Rectangle 7"/>
          <p:cNvSpPr/>
          <p:nvPr/>
        </p:nvSpPr>
        <p:spPr>
          <a:xfrm>
            <a:off x="6223000" y="4902200"/>
            <a:ext cx="2501900" cy="1422400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235700" y="368300"/>
            <a:ext cx="2501900" cy="1422400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5135033" y="3577168"/>
            <a:ext cx="736600" cy="711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43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498600" y="2360612"/>
            <a:ext cx="7289800" cy="242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188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498600" y="2360612"/>
            <a:ext cx="7289800" cy="242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2707774" y="446276"/>
            <a:ext cx="914400" cy="730145"/>
          </a:xfrm>
          <a:prstGeom prst="ellipse">
            <a:avLst/>
          </a:prstGeom>
          <a:noFill/>
          <a:ln w="508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4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498600" y="2360612"/>
            <a:ext cx="7289800" cy="242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9" name="Up-Down Arrow 18"/>
          <p:cNvSpPr/>
          <p:nvPr/>
        </p:nvSpPr>
        <p:spPr>
          <a:xfrm>
            <a:off x="5848684" y="1156368"/>
            <a:ext cx="287421" cy="381000"/>
          </a:xfrm>
          <a:prstGeom prst="up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25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498600" y="2360612"/>
            <a:ext cx="7289800" cy="24272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9" name="Up-Down Arrow 18"/>
          <p:cNvSpPr/>
          <p:nvPr/>
        </p:nvSpPr>
        <p:spPr>
          <a:xfrm>
            <a:off x="5848684" y="1156368"/>
            <a:ext cx="287421" cy="381000"/>
          </a:xfrm>
          <a:prstGeom prst="up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5715000" y="1544052"/>
            <a:ext cx="1998579" cy="0"/>
          </a:xfrm>
          <a:prstGeom prst="line">
            <a:avLst/>
          </a:prstGeom>
          <a:ln cap="rnd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15000" y="1148346"/>
            <a:ext cx="1998579" cy="0"/>
          </a:xfrm>
          <a:prstGeom prst="line">
            <a:avLst/>
          </a:prstGeom>
          <a:ln cap="rnd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11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77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387600" y="2730500"/>
            <a:ext cx="1980531" cy="730145"/>
          </a:xfrm>
          <a:prstGeom prst="ellipse">
            <a:avLst/>
          </a:prstGeom>
          <a:noFill/>
          <a:ln w="508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6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536700" y="4710112"/>
            <a:ext cx="7289800" cy="21478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5722353" y="3863473"/>
            <a:ext cx="1998579" cy="0"/>
          </a:xfrm>
          <a:prstGeom prst="line">
            <a:avLst/>
          </a:prstGeom>
          <a:ln cap="rnd">
            <a:solidFill>
              <a:schemeClr val="tx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Down Arrow 2"/>
          <p:cNvSpPr/>
          <p:nvPr/>
        </p:nvSpPr>
        <p:spPr>
          <a:xfrm>
            <a:off x="5862051" y="3336757"/>
            <a:ext cx="267369" cy="487947"/>
          </a:xfrm>
          <a:prstGeom prst="downArrow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Down Arrow 33"/>
          <p:cNvSpPr/>
          <p:nvPr/>
        </p:nvSpPr>
        <p:spPr>
          <a:xfrm>
            <a:off x="6813883" y="3336757"/>
            <a:ext cx="267369" cy="487947"/>
          </a:xfrm>
          <a:prstGeom prst="downArrow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51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9" name="TextBox 2"/>
          <p:cNvSpPr txBox="1">
            <a:spLocks noChangeArrowheads="1"/>
          </p:cNvSpPr>
          <p:nvPr/>
        </p:nvSpPr>
        <p:spPr bwMode="auto">
          <a:xfrm>
            <a:off x="1612900" y="4597400"/>
            <a:ext cx="2781299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Continental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3" name="TextBox 2"/>
            <p:cNvSpPr txBox="1">
              <a:spLocks noChangeArrowheads="1"/>
            </p:cNvSpPr>
            <p:nvPr/>
          </p:nvSpPr>
          <p:spPr bwMode="auto">
            <a:xfrm>
              <a:off x="4660900" y="4597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Amazon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pic>
        <p:nvPicPr>
          <p:cNvPr id="31" name="Picture 30" descr="Untitled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645" y="4533232"/>
            <a:ext cx="3205832" cy="2297796"/>
          </a:xfrm>
          <a:prstGeom prst="rect">
            <a:avLst/>
          </a:prstGeom>
        </p:spPr>
      </p:pic>
      <p:sp>
        <p:nvSpPr>
          <p:cNvPr id="32" name="TextBox 2"/>
          <p:cNvSpPr txBox="1">
            <a:spLocks noChangeArrowheads="1"/>
          </p:cNvSpPr>
          <p:nvPr/>
        </p:nvSpPr>
        <p:spPr bwMode="auto">
          <a:xfrm>
            <a:off x="5461000" y="4749800"/>
            <a:ext cx="2781299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Amazon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160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</a:t>
            </a:r>
            <a:r>
              <a:rPr lang="en-US" sz="4000" baseline="0" dirty="0" smtClean="0">
                <a:latin typeface="Calibri" charset="0"/>
              </a:rPr>
              <a:t>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75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earing pic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" r="49008"/>
          <a:stretch/>
        </p:blipFill>
        <p:spPr>
          <a:xfrm>
            <a:off x="1397000" y="0"/>
            <a:ext cx="31104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422400" y="2273300"/>
            <a:ext cx="4191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35100" y="4597400"/>
            <a:ext cx="482600" cy="444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435100" y="-12700"/>
            <a:ext cx="355600" cy="431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2"/>
          <p:cNvSpPr txBox="1">
            <a:spLocks noChangeArrowheads="1"/>
          </p:cNvSpPr>
          <p:nvPr/>
        </p:nvSpPr>
        <p:spPr bwMode="auto">
          <a:xfrm rot="16200000">
            <a:off x="-1087437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Log. Species Richness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87600" y="23749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451100" y="46990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387600" y="101600"/>
            <a:ext cx="1155700" cy="457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2"/>
          <p:cNvSpPr txBox="1">
            <a:spLocks noChangeArrowheads="1"/>
          </p:cNvSpPr>
          <p:nvPr/>
        </p:nvSpPr>
        <p:spPr bwMode="auto">
          <a:xfrm>
            <a:off x="1714499" y="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Local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714499" y="2311400"/>
            <a:ext cx="259080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Regional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19" name="TextBox 2"/>
          <p:cNvSpPr txBox="1">
            <a:spLocks noChangeArrowheads="1"/>
          </p:cNvSpPr>
          <p:nvPr/>
        </p:nvSpPr>
        <p:spPr bwMode="auto">
          <a:xfrm>
            <a:off x="1612900" y="4597400"/>
            <a:ext cx="2781299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Continental scale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168900" y="0"/>
            <a:ext cx="3166513" cy="6870700"/>
            <a:chOff x="4521200" y="0"/>
            <a:chExt cx="3166513" cy="6870700"/>
          </a:xfrm>
        </p:grpSpPr>
        <p:pic>
          <p:nvPicPr>
            <p:cNvPr id="26" name="Picture 25" descr="clearing pic2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137" r="-1126"/>
            <a:stretch/>
          </p:blipFill>
          <p:spPr>
            <a:xfrm>
              <a:off x="4577313" y="12700"/>
              <a:ext cx="3110400" cy="6858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521200" y="22733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46600" y="4597400"/>
              <a:ext cx="3556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67400" y="0"/>
              <a:ext cx="5461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664200" y="21844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89600" y="4546600"/>
              <a:ext cx="838200" cy="431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660900" y="2311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Singapore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5" name="TextBox 2"/>
            <p:cNvSpPr txBox="1">
              <a:spLocks noChangeArrowheads="1"/>
            </p:cNvSpPr>
            <p:nvPr/>
          </p:nvSpPr>
          <p:spPr bwMode="auto">
            <a:xfrm>
              <a:off x="4760912" y="0"/>
              <a:ext cx="2590801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BCI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  <p:sp>
          <p:nvSpPr>
            <p:cNvPr id="23" name="TextBox 2"/>
            <p:cNvSpPr txBox="1">
              <a:spLocks noChangeArrowheads="1"/>
            </p:cNvSpPr>
            <p:nvPr/>
          </p:nvSpPr>
          <p:spPr bwMode="auto">
            <a:xfrm>
              <a:off x="4660900" y="4597400"/>
              <a:ext cx="2781299" cy="446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37931725" indent="-37474525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300" b="1" dirty="0" smtClean="0">
                  <a:solidFill>
                    <a:srgbClr val="000000"/>
                  </a:solidFill>
                  <a:latin typeface="MS Reference Sans Serif" charset="0"/>
                  <a:cs typeface="MS Reference Sans Serif" charset="0"/>
                </a:rPr>
                <a:t>Amazon</a:t>
              </a:r>
              <a:endParaRPr lang="en-GB" sz="2300" b="1" dirty="0">
                <a:solidFill>
                  <a:srgbClr val="000000"/>
                </a:solidFill>
                <a:latin typeface="MS Reference Sans Serif" charset="0"/>
                <a:cs typeface="MS Reference Sans Serif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156200" y="0"/>
            <a:ext cx="355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092700" y="4953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67300" y="28575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5041900" y="5156200"/>
            <a:ext cx="355600" cy="927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"/>
          <p:cNvSpPr txBox="1">
            <a:spLocks noChangeArrowheads="1"/>
          </p:cNvSpPr>
          <p:nvPr/>
        </p:nvSpPr>
        <p:spPr bwMode="auto">
          <a:xfrm rot="16200000">
            <a:off x="2773363" y="3459862"/>
            <a:ext cx="4495800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Species loss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pic>
        <p:nvPicPr>
          <p:cNvPr id="31" name="Picture 30" descr="Untitled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645" y="4533232"/>
            <a:ext cx="3205832" cy="2297796"/>
          </a:xfrm>
          <a:prstGeom prst="rect">
            <a:avLst/>
          </a:prstGeom>
        </p:spPr>
      </p:pic>
      <p:sp>
        <p:nvSpPr>
          <p:cNvPr id="32" name="TextBox 2"/>
          <p:cNvSpPr txBox="1">
            <a:spLocks noChangeArrowheads="1"/>
          </p:cNvSpPr>
          <p:nvPr/>
        </p:nvSpPr>
        <p:spPr bwMode="auto">
          <a:xfrm>
            <a:off x="5461000" y="4749800"/>
            <a:ext cx="2781299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300" b="1" dirty="0" smtClean="0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Amazon</a:t>
            </a:r>
            <a:endParaRPr lang="en-GB" sz="2300" b="1" dirty="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</p:txBody>
      </p:sp>
      <p:sp>
        <p:nvSpPr>
          <p:cNvPr id="3" name="Left Arrow 2"/>
          <p:cNvSpPr/>
          <p:nvPr/>
        </p:nvSpPr>
        <p:spPr>
          <a:xfrm rot="1178303">
            <a:off x="3145590" y="5677064"/>
            <a:ext cx="795421" cy="280737"/>
          </a:xfrm>
          <a:prstGeom prst="leftArrow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08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901" y="1362326"/>
            <a:ext cx="3763819" cy="61421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 smtClean="0"/>
              <a:t> </a:t>
            </a:r>
            <a:r>
              <a:rPr lang="mr-IN" sz="1800" dirty="0"/>
              <a:t> [1,] "0.006621"        "Alice"    </a:t>
            </a:r>
          </a:p>
          <a:p>
            <a:pPr marL="0" indent="0">
              <a:buNone/>
            </a:pPr>
            <a:r>
              <a:rPr lang="mr-IN" sz="1800" dirty="0"/>
              <a:t> [2,] "0.004686"        "Penelope" </a:t>
            </a:r>
          </a:p>
          <a:p>
            <a:pPr marL="0" indent="0">
              <a:buNone/>
            </a:pPr>
            <a:r>
              <a:rPr lang="mr-IN" sz="1800" dirty="0"/>
              <a:t> [3,] "0.004346"        "David"    </a:t>
            </a:r>
          </a:p>
          <a:p>
            <a:pPr marL="0" indent="0">
              <a:buNone/>
            </a:pPr>
            <a:r>
              <a:rPr lang="mr-IN" sz="1800" dirty="0"/>
              <a:t> [4,] "0.003443"        "Tom D"    </a:t>
            </a:r>
          </a:p>
          <a:p>
            <a:pPr marL="0" indent="0">
              <a:buNone/>
            </a:pPr>
            <a:r>
              <a:rPr lang="mr-IN" sz="1800" dirty="0"/>
              <a:t> [5,] "0.00585"         "Ewan"     </a:t>
            </a:r>
          </a:p>
          <a:p>
            <a:pPr marL="0" indent="0">
              <a:buNone/>
            </a:pPr>
            <a:r>
              <a:rPr lang="mr-IN" sz="1800" dirty="0"/>
              <a:t> [6,] "0.005864"        "Alex C"   </a:t>
            </a:r>
          </a:p>
          <a:p>
            <a:pPr marL="0" indent="0">
              <a:buNone/>
            </a:pPr>
            <a:r>
              <a:rPr lang="mr-IN" sz="1800" dirty="0"/>
              <a:t> [7,] "0.002197"        "Julia"    </a:t>
            </a:r>
          </a:p>
          <a:p>
            <a:pPr marL="0" indent="0">
              <a:buNone/>
            </a:pPr>
            <a:r>
              <a:rPr lang="mr-IN" sz="1800" dirty="0"/>
              <a:t> [8,] "0.004175"        "Perng"    </a:t>
            </a:r>
          </a:p>
          <a:p>
            <a:pPr marL="0" indent="0">
              <a:buNone/>
            </a:pPr>
            <a:r>
              <a:rPr lang="mr-IN" sz="1800" dirty="0"/>
              <a:t> [9,] "0.004361"        "Oliver"   </a:t>
            </a:r>
          </a:p>
          <a:p>
            <a:pPr marL="0" indent="0">
              <a:buNone/>
            </a:pPr>
            <a:r>
              <a:rPr lang="mr-IN" sz="1800" dirty="0"/>
              <a:t>[10,] "0.003369"        "Louie"    </a:t>
            </a:r>
          </a:p>
          <a:p>
            <a:pPr marL="0" indent="0">
              <a:buNone/>
            </a:pPr>
            <a:r>
              <a:rPr lang="mr-IN" sz="1800" dirty="0"/>
              <a:t>[11,] "0.005372"        "Philipp"  </a:t>
            </a:r>
          </a:p>
          <a:p>
            <a:pPr marL="0" indent="0">
              <a:buNone/>
            </a:pPr>
            <a:r>
              <a:rPr lang="mr-IN" sz="1800" dirty="0"/>
              <a:t>[12,] "0.00201"         "Duncan"   </a:t>
            </a:r>
          </a:p>
          <a:p>
            <a:pPr marL="0" indent="0">
              <a:buNone/>
            </a:pPr>
            <a:r>
              <a:rPr lang="mr-IN" sz="1800" dirty="0"/>
              <a:t>[13,] "0.002125"        "Petra"    </a:t>
            </a:r>
          </a:p>
          <a:p>
            <a:pPr marL="0" indent="0">
              <a:buNone/>
            </a:pPr>
            <a:r>
              <a:rPr lang="mr-IN" sz="1800" dirty="0"/>
              <a:t>[14,] "0.00416"         "Tanuj"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55133" y="1362326"/>
            <a:ext cx="3763819" cy="6142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800" dirty="0" smtClean="0"/>
              <a:t> </a:t>
            </a:r>
            <a:r>
              <a:rPr lang="mr-IN" sz="1800" dirty="0" smtClean="0"/>
              <a:t>[15,] "0.004497"        "Adam" 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[16,] "0.003943"        "Fernando"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[17,] "0.003977"        "Lorcan"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[18,] "0.005579"        "Jack" 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[19,] "0.006705"        "Benjamin"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[20,] "0.006136"        "Hira" 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[21,] "0.005171"        "Elizabeth"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[22,] "0.003899"        "Francis"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[23,] "0.00671"         "Olivia"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[24,] "0.005775"        "Alex F"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[25,] "0.003138"        "Jacob"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[26,] "0.006573"        "Tom C"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[27,] "0.005102"        "Tom J"    </a:t>
            </a:r>
          </a:p>
          <a:p>
            <a:pPr marL="0" indent="0">
              <a:buFont typeface="Arial"/>
              <a:buNone/>
            </a:pPr>
            <a:r>
              <a:rPr lang="mr-IN" sz="1800" dirty="0" smtClean="0"/>
              <a:t>[28,] "0.003596"        "Abigail" </a:t>
            </a:r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167725" y="288257"/>
            <a:ext cx="8831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effectLst/>
              </a:rPr>
              <a:t>Your speciation rates</a:t>
            </a:r>
            <a:endParaRPr lang="en-US" sz="4000" b="1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51938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1925</Words>
  <Application>Microsoft Macintosh PowerPoint</Application>
  <PresentationFormat>On-screen Show (4:3)</PresentationFormat>
  <Paragraphs>444</Paragraphs>
  <Slides>91</Slides>
  <Notes>31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91</vt:i4>
      </vt:variant>
    </vt:vector>
  </HeadingPairs>
  <TitlesOfParts>
    <vt:vector size="94" baseType="lpstr">
      <vt:lpstr>Office Theme</vt:lpstr>
      <vt:lpstr>Equation</vt:lpstr>
      <vt:lpstr>Microsoft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 of coalescence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67</cp:revision>
  <dcterms:created xsi:type="dcterms:W3CDTF">2012-11-26T14:46:14Z</dcterms:created>
  <dcterms:modified xsi:type="dcterms:W3CDTF">2017-11-28T21:51:56Z</dcterms:modified>
</cp:coreProperties>
</file>

<file path=docProps/thumbnail.jpeg>
</file>